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Default Extension="jpg" ContentType="image/jpeg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colors6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notesMasterIdLst>
    <p:notesMasterId r:id="rId70"/>
  </p:notesMasterIdLst>
  <p:sldIdLst>
    <p:sldId id="256" r:id="rId2"/>
    <p:sldId id="267" r:id="rId3"/>
    <p:sldId id="266" r:id="rId4"/>
    <p:sldId id="265" r:id="rId5"/>
    <p:sldId id="263" r:id="rId6"/>
    <p:sldId id="262" r:id="rId7"/>
    <p:sldId id="261" r:id="rId8"/>
    <p:sldId id="270" r:id="rId9"/>
    <p:sldId id="271" r:id="rId10"/>
    <p:sldId id="258" r:id="rId11"/>
    <p:sldId id="269" r:id="rId12"/>
    <p:sldId id="268" r:id="rId13"/>
    <p:sldId id="259" r:id="rId14"/>
    <p:sldId id="282" r:id="rId15"/>
    <p:sldId id="283" r:id="rId16"/>
    <p:sldId id="280" r:id="rId17"/>
    <p:sldId id="281" r:id="rId18"/>
    <p:sldId id="278" r:id="rId19"/>
    <p:sldId id="276" r:id="rId20"/>
    <p:sldId id="273" r:id="rId21"/>
    <p:sldId id="284" r:id="rId22"/>
    <p:sldId id="287" r:id="rId23"/>
    <p:sldId id="288" r:id="rId24"/>
    <p:sldId id="290" r:id="rId25"/>
    <p:sldId id="293" r:id="rId26"/>
    <p:sldId id="296" r:id="rId27"/>
    <p:sldId id="297" r:id="rId28"/>
    <p:sldId id="298" r:id="rId29"/>
    <p:sldId id="300" r:id="rId30"/>
    <p:sldId id="302" r:id="rId31"/>
    <p:sldId id="304" r:id="rId32"/>
    <p:sldId id="306" r:id="rId33"/>
    <p:sldId id="312" r:id="rId34"/>
    <p:sldId id="313" r:id="rId35"/>
    <p:sldId id="315" r:id="rId36"/>
    <p:sldId id="316" r:id="rId37"/>
    <p:sldId id="318" r:id="rId38"/>
    <p:sldId id="319" r:id="rId39"/>
    <p:sldId id="320" r:id="rId40"/>
    <p:sldId id="321" r:id="rId41"/>
    <p:sldId id="322" r:id="rId42"/>
    <p:sldId id="323" r:id="rId43"/>
    <p:sldId id="324" r:id="rId44"/>
    <p:sldId id="325" r:id="rId45"/>
    <p:sldId id="330" r:id="rId46"/>
    <p:sldId id="331" r:id="rId47"/>
    <p:sldId id="327" r:id="rId48"/>
    <p:sldId id="332" r:id="rId49"/>
    <p:sldId id="333" r:id="rId50"/>
    <p:sldId id="334" r:id="rId51"/>
    <p:sldId id="336" r:id="rId52"/>
    <p:sldId id="337" r:id="rId53"/>
    <p:sldId id="338" r:id="rId54"/>
    <p:sldId id="339" r:id="rId55"/>
    <p:sldId id="340" r:id="rId56"/>
    <p:sldId id="341" r:id="rId57"/>
    <p:sldId id="342" r:id="rId58"/>
    <p:sldId id="343" r:id="rId59"/>
    <p:sldId id="344" r:id="rId60"/>
    <p:sldId id="345" r:id="rId61"/>
    <p:sldId id="346" r:id="rId62"/>
    <p:sldId id="347" r:id="rId63"/>
    <p:sldId id="348" r:id="rId64"/>
    <p:sldId id="349" r:id="rId65"/>
    <p:sldId id="350" r:id="rId66"/>
    <p:sldId id="353" r:id="rId67"/>
    <p:sldId id="354" r:id="rId68"/>
    <p:sldId id="352" r:id="rId6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39FD446A-AE9F-4860-96DC-1F02EBCA90B4}">
          <p14:sldIdLst>
            <p14:sldId id="256"/>
            <p14:sldId id="267"/>
            <p14:sldId id="266"/>
            <p14:sldId id="265"/>
            <p14:sldId id="264"/>
            <p14:sldId id="263"/>
            <p14:sldId id="262"/>
            <p14:sldId id="260"/>
            <p14:sldId id="261"/>
            <p14:sldId id="270"/>
            <p14:sldId id="272"/>
            <p14:sldId id="271"/>
            <p14:sldId id="258"/>
            <p14:sldId id="269"/>
            <p14:sldId id="268"/>
            <p14:sldId id="259"/>
            <p14:sldId id="275"/>
            <p14:sldId id="282"/>
            <p14:sldId id="283"/>
            <p14:sldId id="280"/>
            <p14:sldId id="281"/>
            <p14:sldId id="278"/>
            <p14:sldId id="277"/>
            <p14:sldId id="276"/>
            <p14:sldId id="273"/>
            <p14:sldId id="284"/>
            <p14:sldId id="287"/>
            <p14:sldId id="288"/>
            <p14:sldId id="290"/>
            <p14:sldId id="293"/>
            <p14:sldId id="296"/>
            <p14:sldId id="297"/>
            <p14:sldId id="298"/>
            <p14:sldId id="300"/>
            <p14:sldId id="302"/>
            <p14:sldId id="304"/>
            <p14:sldId id="306"/>
            <p14:sldId id="308"/>
            <p14:sldId id="309"/>
            <p14:sldId id="310"/>
            <p14:sldId id="311"/>
            <p14:sldId id="312"/>
            <p14:sldId id="313"/>
            <p14:sldId id="315"/>
            <p14:sldId id="316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9"/>
            <p14:sldId id="330"/>
            <p14:sldId id="331"/>
            <p14:sldId id="327"/>
            <p14:sldId id="332"/>
            <p14:sldId id="333"/>
            <p14:sldId id="334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3"/>
            <p14:sldId id="35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8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10.jpeg"/><Relationship Id="rId1" Type="http://schemas.openxmlformats.org/officeDocument/2006/relationships/image" Target="../media/image410.jpeg"/><Relationship Id="rId4" Type="http://schemas.openxmlformats.org/officeDocument/2006/relationships/image" Target="../media/image710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1.jpeg"/><Relationship Id="rId2" Type="http://schemas.openxmlformats.org/officeDocument/2006/relationships/image" Target="../media/image941.jpeg"/><Relationship Id="rId1" Type="http://schemas.openxmlformats.org/officeDocument/2006/relationships/image" Target="../media/image9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85A317-2D64-42AA-B342-5FE777E0859D}" type="doc">
      <dgm:prSet loTypeId="urn:microsoft.com/office/officeart/2005/8/layout/hList7#1" loCatId="pictur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AA2CCFAD-58DC-4602-B389-5CF17D2777EA}">
      <dgm:prSet phldrT="[Текст]" custT="1"/>
      <dgm:spPr/>
      <dgm:t>
        <a:bodyPr/>
        <a:lstStyle/>
        <a:p>
          <a:r>
            <a:rPr lang="ru-RU" sz="2400" dirty="0" smtClean="0"/>
            <a:t>Водную</a:t>
          </a:r>
          <a:endParaRPr lang="ru-RU" sz="2400" dirty="0"/>
        </a:p>
      </dgm:t>
    </dgm:pt>
    <dgm:pt modelId="{DCF55611-0DE6-4EF2-93C7-EE782303A2CE}" type="parTrans" cxnId="{B7A27D44-EEFB-4793-92C5-72C05B82FE21}">
      <dgm:prSet/>
      <dgm:spPr/>
      <dgm:t>
        <a:bodyPr/>
        <a:lstStyle/>
        <a:p>
          <a:endParaRPr lang="ru-RU"/>
        </a:p>
      </dgm:t>
    </dgm:pt>
    <dgm:pt modelId="{F1A68ADD-8678-442F-B239-A4D79EA54555}" type="sibTrans" cxnId="{B7A27D44-EEFB-4793-92C5-72C05B82FE21}">
      <dgm:prSet/>
      <dgm:spPr/>
      <dgm:t>
        <a:bodyPr/>
        <a:lstStyle/>
        <a:p>
          <a:endParaRPr lang="ru-RU"/>
        </a:p>
      </dgm:t>
    </dgm:pt>
    <dgm:pt modelId="{1F91A3F7-7A6D-470E-9A54-4029D70CD751}">
      <dgm:prSet phldrT="[Текст]" custT="1"/>
      <dgm:spPr/>
      <dgm:t>
        <a:bodyPr/>
        <a:lstStyle/>
        <a:p>
          <a:r>
            <a:rPr lang="ru-RU" sz="2400" dirty="0" smtClean="0"/>
            <a:t>Наземно-воздушную</a:t>
          </a:r>
          <a:endParaRPr lang="ru-RU" sz="2400" dirty="0"/>
        </a:p>
      </dgm:t>
    </dgm:pt>
    <dgm:pt modelId="{AB12003D-9A3C-4A92-8B18-18C9157E3C71}" type="parTrans" cxnId="{B22CE08E-8EE2-487E-8D79-4309BF3C2084}">
      <dgm:prSet/>
      <dgm:spPr/>
      <dgm:t>
        <a:bodyPr/>
        <a:lstStyle/>
        <a:p>
          <a:endParaRPr lang="ru-RU"/>
        </a:p>
      </dgm:t>
    </dgm:pt>
    <dgm:pt modelId="{868A9EE6-75B1-4A44-89BF-7232E2F02B4F}" type="sibTrans" cxnId="{B22CE08E-8EE2-487E-8D79-4309BF3C2084}">
      <dgm:prSet/>
      <dgm:spPr/>
      <dgm:t>
        <a:bodyPr/>
        <a:lstStyle/>
        <a:p>
          <a:endParaRPr lang="ru-RU"/>
        </a:p>
      </dgm:t>
    </dgm:pt>
    <dgm:pt modelId="{776DBF0F-F82B-4824-AF80-E45D52B4A89D}">
      <dgm:prSet phldrT="[Текст]" custT="1"/>
      <dgm:spPr/>
      <dgm:t>
        <a:bodyPr/>
        <a:lstStyle/>
        <a:p>
          <a:r>
            <a:rPr lang="ru-RU" sz="2400" dirty="0" smtClean="0"/>
            <a:t>Почвенную</a:t>
          </a:r>
          <a:endParaRPr lang="ru-RU" sz="2400" dirty="0"/>
        </a:p>
      </dgm:t>
    </dgm:pt>
    <dgm:pt modelId="{823E4CDF-BD81-406E-B999-523900069003}" type="parTrans" cxnId="{FE433420-6C98-4B3F-8A53-D6348533E58D}">
      <dgm:prSet/>
      <dgm:spPr/>
      <dgm:t>
        <a:bodyPr/>
        <a:lstStyle/>
        <a:p>
          <a:endParaRPr lang="ru-RU"/>
        </a:p>
      </dgm:t>
    </dgm:pt>
    <dgm:pt modelId="{514A7671-7FD2-465B-8AB9-E4B5C56B0243}" type="sibTrans" cxnId="{FE433420-6C98-4B3F-8A53-D6348533E58D}">
      <dgm:prSet/>
      <dgm:spPr/>
      <dgm:t>
        <a:bodyPr/>
        <a:lstStyle/>
        <a:p>
          <a:endParaRPr lang="ru-RU"/>
        </a:p>
      </dgm:t>
    </dgm:pt>
    <dgm:pt modelId="{3EC701BA-1D4B-4FDD-A30C-DE76D95FAEE0}">
      <dgm:prSet custT="1"/>
      <dgm:spPr/>
      <dgm:t>
        <a:bodyPr/>
        <a:lstStyle/>
        <a:p>
          <a:r>
            <a:rPr lang="ru-RU" sz="2000" dirty="0" err="1" smtClean="0"/>
            <a:t>Организмен-ную</a:t>
          </a:r>
          <a:endParaRPr lang="ru-RU" sz="2000" dirty="0"/>
        </a:p>
      </dgm:t>
    </dgm:pt>
    <dgm:pt modelId="{282E073F-B5E9-427A-A82A-1A89670B6210}" type="parTrans" cxnId="{B93D31D5-1C27-4E1B-9E4D-C0D03E62FEE0}">
      <dgm:prSet/>
      <dgm:spPr/>
      <dgm:t>
        <a:bodyPr/>
        <a:lstStyle/>
        <a:p>
          <a:endParaRPr lang="ru-RU"/>
        </a:p>
      </dgm:t>
    </dgm:pt>
    <dgm:pt modelId="{F8835B2B-57D6-4BA2-897A-1A1C2B79FE1A}" type="sibTrans" cxnId="{B93D31D5-1C27-4E1B-9E4D-C0D03E62FEE0}">
      <dgm:prSet/>
      <dgm:spPr/>
      <dgm:t>
        <a:bodyPr/>
        <a:lstStyle/>
        <a:p>
          <a:endParaRPr lang="ru-RU"/>
        </a:p>
      </dgm:t>
    </dgm:pt>
    <dgm:pt modelId="{562BFD1E-FBAC-4B0A-8BAE-ED07A8104F1B}" type="pres">
      <dgm:prSet presAssocID="{2B85A317-2D64-42AA-B342-5FE777E0859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5B2D4F-EFB5-4C78-86C9-4E47CCFE071D}" type="pres">
      <dgm:prSet presAssocID="{2B85A317-2D64-42AA-B342-5FE777E0859D}" presName="fgShape" presStyleLbl="fgShp" presStyleIdx="0" presStyleCnt="1"/>
      <dgm:spPr/>
    </dgm:pt>
    <dgm:pt modelId="{0F1B7CF5-BB82-4A71-AEE0-0D47C64B15DC}" type="pres">
      <dgm:prSet presAssocID="{2B85A317-2D64-42AA-B342-5FE777E0859D}" presName="linComp" presStyleCnt="0"/>
      <dgm:spPr/>
    </dgm:pt>
    <dgm:pt modelId="{3FB0AF24-1562-4F1A-A862-088B6AA9A726}" type="pres">
      <dgm:prSet presAssocID="{AA2CCFAD-58DC-4602-B389-5CF17D2777EA}" presName="compNode" presStyleCnt="0"/>
      <dgm:spPr/>
    </dgm:pt>
    <dgm:pt modelId="{E437E88A-1E26-4D1A-B58B-CFF73A4D72EC}" type="pres">
      <dgm:prSet presAssocID="{AA2CCFAD-58DC-4602-B389-5CF17D2777EA}" presName="bkgdShape" presStyleLbl="node1" presStyleIdx="0" presStyleCnt="4"/>
      <dgm:spPr/>
      <dgm:t>
        <a:bodyPr/>
        <a:lstStyle/>
        <a:p>
          <a:endParaRPr lang="ru-RU"/>
        </a:p>
      </dgm:t>
    </dgm:pt>
    <dgm:pt modelId="{F10AABB0-7B1D-4C64-B0FA-0424BA229BDB}" type="pres">
      <dgm:prSet presAssocID="{AA2CCFAD-58DC-4602-B389-5CF17D2777EA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124B12-09BC-4671-BFB4-17219846CA71}" type="pres">
      <dgm:prSet presAssocID="{AA2CCFAD-58DC-4602-B389-5CF17D2777EA}" presName="invisiNode" presStyleLbl="node1" presStyleIdx="0" presStyleCnt="4"/>
      <dgm:spPr/>
    </dgm:pt>
    <dgm:pt modelId="{41556B84-73DB-41FD-9F68-1CF66FFA5E4E}" type="pres">
      <dgm:prSet presAssocID="{AA2CCFAD-58DC-4602-B389-5CF17D2777EA}" presName="imagNode" presStyleLbl="fgImgPlace1" presStyleIdx="0" presStyleCnt="4" custScaleX="113548" custScaleY="11354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</dgm:pt>
    <dgm:pt modelId="{490CD5F9-4FE9-4320-90BB-E6E100289D48}" type="pres">
      <dgm:prSet presAssocID="{F1A68ADD-8678-442F-B239-A4D79EA5455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95E8245-5D6E-413C-A5BD-8D035B975502}" type="pres">
      <dgm:prSet presAssocID="{1F91A3F7-7A6D-470E-9A54-4029D70CD751}" presName="compNode" presStyleCnt="0"/>
      <dgm:spPr/>
    </dgm:pt>
    <dgm:pt modelId="{B79307CF-4B3B-481E-B7B1-733B7C0D7A2B}" type="pres">
      <dgm:prSet presAssocID="{1F91A3F7-7A6D-470E-9A54-4029D70CD751}" presName="bkgdShape" presStyleLbl="node1" presStyleIdx="1" presStyleCnt="4" custLinFactNeighborX="20"/>
      <dgm:spPr/>
      <dgm:t>
        <a:bodyPr/>
        <a:lstStyle/>
        <a:p>
          <a:endParaRPr lang="ru-RU"/>
        </a:p>
      </dgm:t>
    </dgm:pt>
    <dgm:pt modelId="{8F1D9033-DBF0-4647-ACD7-604361D1E5B9}" type="pres">
      <dgm:prSet presAssocID="{1F91A3F7-7A6D-470E-9A54-4029D70CD751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341335-271C-4633-BEBA-DD463173AEF6}" type="pres">
      <dgm:prSet presAssocID="{1F91A3F7-7A6D-470E-9A54-4029D70CD751}" presName="invisiNode" presStyleLbl="node1" presStyleIdx="1" presStyleCnt="4"/>
      <dgm:spPr/>
    </dgm:pt>
    <dgm:pt modelId="{402BBA39-C26C-484C-B5E1-E5BFEC3C81FD}" type="pres">
      <dgm:prSet presAssocID="{1F91A3F7-7A6D-470E-9A54-4029D70CD751}" presName="imagNode" presStyleLbl="fgImgPlace1" presStyleIdx="1" presStyleCnt="4" custScaleX="113836" custScaleY="11383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6000" r="-26000"/>
          </a:stretch>
        </a:blipFill>
      </dgm:spPr>
    </dgm:pt>
    <dgm:pt modelId="{AB940AF4-B8A7-49D4-A699-706E7AC4078F}" type="pres">
      <dgm:prSet presAssocID="{868A9EE6-75B1-4A44-89BF-7232E2F02B4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9CE3A59-015A-4B12-8DA0-C816A95C6E1E}" type="pres">
      <dgm:prSet presAssocID="{776DBF0F-F82B-4824-AF80-E45D52B4A89D}" presName="compNode" presStyleCnt="0"/>
      <dgm:spPr/>
    </dgm:pt>
    <dgm:pt modelId="{422CDE46-5FA5-490E-AADD-9FD8C4AE9AA3}" type="pres">
      <dgm:prSet presAssocID="{776DBF0F-F82B-4824-AF80-E45D52B4A89D}" presName="bkgdShape" presStyleLbl="node1" presStyleIdx="2" presStyleCnt="4"/>
      <dgm:spPr/>
      <dgm:t>
        <a:bodyPr/>
        <a:lstStyle/>
        <a:p>
          <a:endParaRPr lang="ru-RU"/>
        </a:p>
      </dgm:t>
    </dgm:pt>
    <dgm:pt modelId="{297FDE17-4DDA-4F0E-BFE0-EA24641CB944}" type="pres">
      <dgm:prSet presAssocID="{776DBF0F-F82B-4824-AF80-E45D52B4A89D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347402-9350-4D4E-AB5A-3F3AFEB80E7D}" type="pres">
      <dgm:prSet presAssocID="{776DBF0F-F82B-4824-AF80-E45D52B4A89D}" presName="invisiNode" presStyleLbl="node1" presStyleIdx="2" presStyleCnt="4"/>
      <dgm:spPr/>
    </dgm:pt>
    <dgm:pt modelId="{BDCC9DB5-3803-4B6E-A0D7-DFD3B528CF72}" type="pres">
      <dgm:prSet presAssocID="{776DBF0F-F82B-4824-AF80-E45D52B4A89D}" presName="imagNode" presStyleLbl="fgImgPlace1" presStyleIdx="2" presStyleCnt="4" custScaleX="114125" custScaleY="11412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</dgm:pt>
    <dgm:pt modelId="{7F6963A9-0B2B-41FC-800A-B3DD5C6D1DD0}" type="pres">
      <dgm:prSet presAssocID="{514A7671-7FD2-465B-8AB9-E4B5C56B024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9FBFD5B-7A9C-48FB-AAEA-0953E6628B46}" type="pres">
      <dgm:prSet presAssocID="{3EC701BA-1D4B-4FDD-A30C-DE76D95FAEE0}" presName="compNode" presStyleCnt="0"/>
      <dgm:spPr/>
    </dgm:pt>
    <dgm:pt modelId="{5EE5C5D0-BCE2-4825-95BC-BACDAFB5B1EF}" type="pres">
      <dgm:prSet presAssocID="{3EC701BA-1D4B-4FDD-A30C-DE76D95FAEE0}" presName="bkgdShape" presStyleLbl="node1" presStyleIdx="3" presStyleCnt="4" custLinFactNeighborX="251"/>
      <dgm:spPr/>
      <dgm:t>
        <a:bodyPr/>
        <a:lstStyle/>
        <a:p>
          <a:endParaRPr lang="ru-RU"/>
        </a:p>
      </dgm:t>
    </dgm:pt>
    <dgm:pt modelId="{7EB45B8E-1F5B-4CB5-B3EA-1FEC9B749AF3}" type="pres">
      <dgm:prSet presAssocID="{3EC701BA-1D4B-4FDD-A30C-DE76D95FAEE0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8467C-F106-4EA2-BD26-2542BC0AEF33}" type="pres">
      <dgm:prSet presAssocID="{3EC701BA-1D4B-4FDD-A30C-DE76D95FAEE0}" presName="invisiNode" presStyleLbl="node1" presStyleIdx="3" presStyleCnt="4"/>
      <dgm:spPr/>
    </dgm:pt>
    <dgm:pt modelId="{FAEB7DF4-667D-47F8-956E-B14A7CA110A1}" type="pres">
      <dgm:prSet presAssocID="{3EC701BA-1D4B-4FDD-A30C-DE76D95FAEE0}" presName="imagNode" presStyleLbl="fgImgPlace1" presStyleIdx="3" presStyleCnt="4" custScaleX="114413" custScaleY="11441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9000" r="-19000"/>
          </a:stretch>
        </a:blipFill>
      </dgm:spPr>
    </dgm:pt>
  </dgm:ptLst>
  <dgm:cxnLst>
    <dgm:cxn modelId="{FE433420-6C98-4B3F-8A53-D6348533E58D}" srcId="{2B85A317-2D64-42AA-B342-5FE777E0859D}" destId="{776DBF0F-F82B-4824-AF80-E45D52B4A89D}" srcOrd="2" destOrd="0" parTransId="{823E4CDF-BD81-406E-B999-523900069003}" sibTransId="{514A7671-7FD2-465B-8AB9-E4B5C56B0243}"/>
    <dgm:cxn modelId="{B93D31D5-1C27-4E1B-9E4D-C0D03E62FEE0}" srcId="{2B85A317-2D64-42AA-B342-5FE777E0859D}" destId="{3EC701BA-1D4B-4FDD-A30C-DE76D95FAEE0}" srcOrd="3" destOrd="0" parTransId="{282E073F-B5E9-427A-A82A-1A89670B6210}" sibTransId="{F8835B2B-57D6-4BA2-897A-1A1C2B79FE1A}"/>
    <dgm:cxn modelId="{1BA77BDB-AC27-42B9-9D46-811DB8004DCE}" type="presOf" srcId="{514A7671-7FD2-465B-8AB9-E4B5C56B0243}" destId="{7F6963A9-0B2B-41FC-800A-B3DD5C6D1DD0}" srcOrd="0" destOrd="0" presId="urn:microsoft.com/office/officeart/2005/8/layout/hList7#1"/>
    <dgm:cxn modelId="{959B09A0-1662-4F12-8D21-F46FCBD042D6}" type="presOf" srcId="{776DBF0F-F82B-4824-AF80-E45D52B4A89D}" destId="{297FDE17-4DDA-4F0E-BFE0-EA24641CB944}" srcOrd="1" destOrd="0" presId="urn:microsoft.com/office/officeart/2005/8/layout/hList7#1"/>
    <dgm:cxn modelId="{EE25C08B-6457-4646-AA20-1A85B3C77D47}" type="presOf" srcId="{1F91A3F7-7A6D-470E-9A54-4029D70CD751}" destId="{8F1D9033-DBF0-4647-ACD7-604361D1E5B9}" srcOrd="1" destOrd="0" presId="urn:microsoft.com/office/officeart/2005/8/layout/hList7#1"/>
    <dgm:cxn modelId="{18134F39-8F08-432D-ACB5-D446E58EEB01}" type="presOf" srcId="{3EC701BA-1D4B-4FDD-A30C-DE76D95FAEE0}" destId="{5EE5C5D0-BCE2-4825-95BC-BACDAFB5B1EF}" srcOrd="0" destOrd="0" presId="urn:microsoft.com/office/officeart/2005/8/layout/hList7#1"/>
    <dgm:cxn modelId="{394B493B-B5A0-4A3B-A9F1-3F0F54CD268F}" type="presOf" srcId="{AA2CCFAD-58DC-4602-B389-5CF17D2777EA}" destId="{F10AABB0-7B1D-4C64-B0FA-0424BA229BDB}" srcOrd="1" destOrd="0" presId="urn:microsoft.com/office/officeart/2005/8/layout/hList7#1"/>
    <dgm:cxn modelId="{992A01A6-B704-4F18-9A58-FF0371758019}" type="presOf" srcId="{1F91A3F7-7A6D-470E-9A54-4029D70CD751}" destId="{B79307CF-4B3B-481E-B7B1-733B7C0D7A2B}" srcOrd="0" destOrd="0" presId="urn:microsoft.com/office/officeart/2005/8/layout/hList7#1"/>
    <dgm:cxn modelId="{734B06AB-B877-4AB4-8164-C2458749E9E5}" type="presOf" srcId="{2B85A317-2D64-42AA-B342-5FE777E0859D}" destId="{562BFD1E-FBAC-4B0A-8BAE-ED07A8104F1B}" srcOrd="0" destOrd="0" presId="urn:microsoft.com/office/officeart/2005/8/layout/hList7#1"/>
    <dgm:cxn modelId="{76EDEFD0-627A-49D7-8279-002682FA3488}" type="presOf" srcId="{868A9EE6-75B1-4A44-89BF-7232E2F02B4F}" destId="{AB940AF4-B8A7-49D4-A699-706E7AC4078F}" srcOrd="0" destOrd="0" presId="urn:microsoft.com/office/officeart/2005/8/layout/hList7#1"/>
    <dgm:cxn modelId="{B7A27D44-EEFB-4793-92C5-72C05B82FE21}" srcId="{2B85A317-2D64-42AA-B342-5FE777E0859D}" destId="{AA2CCFAD-58DC-4602-B389-5CF17D2777EA}" srcOrd="0" destOrd="0" parTransId="{DCF55611-0DE6-4EF2-93C7-EE782303A2CE}" sibTransId="{F1A68ADD-8678-442F-B239-A4D79EA54555}"/>
    <dgm:cxn modelId="{61679840-42C2-4460-AB58-2A95F59F93A6}" type="presOf" srcId="{F1A68ADD-8678-442F-B239-A4D79EA54555}" destId="{490CD5F9-4FE9-4320-90BB-E6E100289D48}" srcOrd="0" destOrd="0" presId="urn:microsoft.com/office/officeart/2005/8/layout/hList7#1"/>
    <dgm:cxn modelId="{599BFA2D-0556-448B-99FB-6FBC572C693B}" type="presOf" srcId="{AA2CCFAD-58DC-4602-B389-5CF17D2777EA}" destId="{E437E88A-1E26-4D1A-B58B-CFF73A4D72EC}" srcOrd="0" destOrd="0" presId="urn:microsoft.com/office/officeart/2005/8/layout/hList7#1"/>
    <dgm:cxn modelId="{B22CE08E-8EE2-487E-8D79-4309BF3C2084}" srcId="{2B85A317-2D64-42AA-B342-5FE777E0859D}" destId="{1F91A3F7-7A6D-470E-9A54-4029D70CD751}" srcOrd="1" destOrd="0" parTransId="{AB12003D-9A3C-4A92-8B18-18C9157E3C71}" sibTransId="{868A9EE6-75B1-4A44-89BF-7232E2F02B4F}"/>
    <dgm:cxn modelId="{F17CC74C-2DCE-42CC-B09A-2C828445B633}" type="presOf" srcId="{3EC701BA-1D4B-4FDD-A30C-DE76D95FAEE0}" destId="{7EB45B8E-1F5B-4CB5-B3EA-1FEC9B749AF3}" srcOrd="1" destOrd="0" presId="urn:microsoft.com/office/officeart/2005/8/layout/hList7#1"/>
    <dgm:cxn modelId="{886E0417-0624-4BD2-914C-FCE10D9BE0FD}" type="presOf" srcId="{776DBF0F-F82B-4824-AF80-E45D52B4A89D}" destId="{422CDE46-5FA5-490E-AADD-9FD8C4AE9AA3}" srcOrd="0" destOrd="0" presId="urn:microsoft.com/office/officeart/2005/8/layout/hList7#1"/>
    <dgm:cxn modelId="{C4A670B8-96B7-4A1F-A9FC-989D6BF31D3A}" type="presParOf" srcId="{562BFD1E-FBAC-4B0A-8BAE-ED07A8104F1B}" destId="{5E5B2D4F-EFB5-4C78-86C9-4E47CCFE071D}" srcOrd="0" destOrd="0" presId="urn:microsoft.com/office/officeart/2005/8/layout/hList7#1"/>
    <dgm:cxn modelId="{27712BDB-4D51-457A-B1B6-168F5E0F7B42}" type="presParOf" srcId="{562BFD1E-FBAC-4B0A-8BAE-ED07A8104F1B}" destId="{0F1B7CF5-BB82-4A71-AEE0-0D47C64B15DC}" srcOrd="1" destOrd="0" presId="urn:microsoft.com/office/officeart/2005/8/layout/hList7#1"/>
    <dgm:cxn modelId="{46031212-E283-4480-AAD6-FE70C223A26D}" type="presParOf" srcId="{0F1B7CF5-BB82-4A71-AEE0-0D47C64B15DC}" destId="{3FB0AF24-1562-4F1A-A862-088B6AA9A726}" srcOrd="0" destOrd="0" presId="urn:microsoft.com/office/officeart/2005/8/layout/hList7#1"/>
    <dgm:cxn modelId="{DF563E29-CB71-41F2-83A0-E6E4F0C339AF}" type="presParOf" srcId="{3FB0AF24-1562-4F1A-A862-088B6AA9A726}" destId="{E437E88A-1E26-4D1A-B58B-CFF73A4D72EC}" srcOrd="0" destOrd="0" presId="urn:microsoft.com/office/officeart/2005/8/layout/hList7#1"/>
    <dgm:cxn modelId="{193040A1-51BB-4D92-BDEA-54F8BAB1FC57}" type="presParOf" srcId="{3FB0AF24-1562-4F1A-A862-088B6AA9A726}" destId="{F10AABB0-7B1D-4C64-B0FA-0424BA229BDB}" srcOrd="1" destOrd="0" presId="urn:microsoft.com/office/officeart/2005/8/layout/hList7#1"/>
    <dgm:cxn modelId="{CBEDCB18-2D31-4C01-A9A9-595BFAE20168}" type="presParOf" srcId="{3FB0AF24-1562-4F1A-A862-088B6AA9A726}" destId="{67124B12-09BC-4671-BFB4-17219846CA71}" srcOrd="2" destOrd="0" presId="urn:microsoft.com/office/officeart/2005/8/layout/hList7#1"/>
    <dgm:cxn modelId="{BB96F213-04F1-44A9-9F3F-031338319BBA}" type="presParOf" srcId="{3FB0AF24-1562-4F1A-A862-088B6AA9A726}" destId="{41556B84-73DB-41FD-9F68-1CF66FFA5E4E}" srcOrd="3" destOrd="0" presId="urn:microsoft.com/office/officeart/2005/8/layout/hList7#1"/>
    <dgm:cxn modelId="{CE58536E-6645-427D-A57B-FA9CA9DA418C}" type="presParOf" srcId="{0F1B7CF5-BB82-4A71-AEE0-0D47C64B15DC}" destId="{490CD5F9-4FE9-4320-90BB-E6E100289D48}" srcOrd="1" destOrd="0" presId="urn:microsoft.com/office/officeart/2005/8/layout/hList7#1"/>
    <dgm:cxn modelId="{B5AE3B63-0E6A-40C4-BDC7-367998A0F67F}" type="presParOf" srcId="{0F1B7CF5-BB82-4A71-AEE0-0D47C64B15DC}" destId="{495E8245-5D6E-413C-A5BD-8D035B975502}" srcOrd="2" destOrd="0" presId="urn:microsoft.com/office/officeart/2005/8/layout/hList7#1"/>
    <dgm:cxn modelId="{B1895D4C-C25C-4C1C-A188-5F4B85502BE2}" type="presParOf" srcId="{495E8245-5D6E-413C-A5BD-8D035B975502}" destId="{B79307CF-4B3B-481E-B7B1-733B7C0D7A2B}" srcOrd="0" destOrd="0" presId="urn:microsoft.com/office/officeart/2005/8/layout/hList7#1"/>
    <dgm:cxn modelId="{2F586CF5-9150-4B53-BDAC-028FDB1DF668}" type="presParOf" srcId="{495E8245-5D6E-413C-A5BD-8D035B975502}" destId="{8F1D9033-DBF0-4647-ACD7-604361D1E5B9}" srcOrd="1" destOrd="0" presId="urn:microsoft.com/office/officeart/2005/8/layout/hList7#1"/>
    <dgm:cxn modelId="{3257E727-E416-40A8-B28B-4F25C7DB8135}" type="presParOf" srcId="{495E8245-5D6E-413C-A5BD-8D035B975502}" destId="{8E341335-271C-4633-BEBA-DD463173AEF6}" srcOrd="2" destOrd="0" presId="urn:microsoft.com/office/officeart/2005/8/layout/hList7#1"/>
    <dgm:cxn modelId="{3E4A99F0-69D9-4CDF-95A6-8B5E3A6A7520}" type="presParOf" srcId="{495E8245-5D6E-413C-A5BD-8D035B975502}" destId="{402BBA39-C26C-484C-B5E1-E5BFEC3C81FD}" srcOrd="3" destOrd="0" presId="urn:microsoft.com/office/officeart/2005/8/layout/hList7#1"/>
    <dgm:cxn modelId="{39307287-90F9-4DD4-A537-8F08ED355490}" type="presParOf" srcId="{0F1B7CF5-BB82-4A71-AEE0-0D47C64B15DC}" destId="{AB940AF4-B8A7-49D4-A699-706E7AC4078F}" srcOrd="3" destOrd="0" presId="urn:microsoft.com/office/officeart/2005/8/layout/hList7#1"/>
    <dgm:cxn modelId="{30007838-A6B0-4586-B99C-53CB087DA390}" type="presParOf" srcId="{0F1B7CF5-BB82-4A71-AEE0-0D47C64B15DC}" destId="{F9CE3A59-015A-4B12-8DA0-C816A95C6E1E}" srcOrd="4" destOrd="0" presId="urn:microsoft.com/office/officeart/2005/8/layout/hList7#1"/>
    <dgm:cxn modelId="{FCE0761A-A4EC-470C-BF49-952B27DEEEEC}" type="presParOf" srcId="{F9CE3A59-015A-4B12-8DA0-C816A95C6E1E}" destId="{422CDE46-5FA5-490E-AADD-9FD8C4AE9AA3}" srcOrd="0" destOrd="0" presId="urn:microsoft.com/office/officeart/2005/8/layout/hList7#1"/>
    <dgm:cxn modelId="{645D4718-7438-4D8E-A038-B41585B90285}" type="presParOf" srcId="{F9CE3A59-015A-4B12-8DA0-C816A95C6E1E}" destId="{297FDE17-4DDA-4F0E-BFE0-EA24641CB944}" srcOrd="1" destOrd="0" presId="urn:microsoft.com/office/officeart/2005/8/layout/hList7#1"/>
    <dgm:cxn modelId="{DCC0B3DB-3E61-4A02-B84B-C8978E0DED10}" type="presParOf" srcId="{F9CE3A59-015A-4B12-8DA0-C816A95C6E1E}" destId="{1B347402-9350-4D4E-AB5A-3F3AFEB80E7D}" srcOrd="2" destOrd="0" presId="urn:microsoft.com/office/officeart/2005/8/layout/hList7#1"/>
    <dgm:cxn modelId="{6BE3FB25-C117-41E9-9458-149D30AA9B5F}" type="presParOf" srcId="{F9CE3A59-015A-4B12-8DA0-C816A95C6E1E}" destId="{BDCC9DB5-3803-4B6E-A0D7-DFD3B528CF72}" srcOrd="3" destOrd="0" presId="urn:microsoft.com/office/officeart/2005/8/layout/hList7#1"/>
    <dgm:cxn modelId="{FA1C64F0-EE73-4A2B-843E-07D20CCA3B83}" type="presParOf" srcId="{0F1B7CF5-BB82-4A71-AEE0-0D47C64B15DC}" destId="{7F6963A9-0B2B-41FC-800A-B3DD5C6D1DD0}" srcOrd="5" destOrd="0" presId="urn:microsoft.com/office/officeart/2005/8/layout/hList7#1"/>
    <dgm:cxn modelId="{F908AA80-1303-4241-BD84-2BFDD3AF6B22}" type="presParOf" srcId="{0F1B7CF5-BB82-4A71-AEE0-0D47C64B15DC}" destId="{49FBFD5B-7A9C-48FB-AAEA-0953E6628B46}" srcOrd="6" destOrd="0" presId="urn:microsoft.com/office/officeart/2005/8/layout/hList7#1"/>
    <dgm:cxn modelId="{4640326E-247A-4C0C-ADB8-D19A65D0E25F}" type="presParOf" srcId="{49FBFD5B-7A9C-48FB-AAEA-0953E6628B46}" destId="{5EE5C5D0-BCE2-4825-95BC-BACDAFB5B1EF}" srcOrd="0" destOrd="0" presId="urn:microsoft.com/office/officeart/2005/8/layout/hList7#1"/>
    <dgm:cxn modelId="{CBCD4BE8-8DE8-4398-AFB7-F4690CFB1D8F}" type="presParOf" srcId="{49FBFD5B-7A9C-48FB-AAEA-0953E6628B46}" destId="{7EB45B8E-1F5B-4CB5-B3EA-1FEC9B749AF3}" srcOrd="1" destOrd="0" presId="urn:microsoft.com/office/officeart/2005/8/layout/hList7#1"/>
    <dgm:cxn modelId="{D9509B06-5C19-41DE-B7C6-60CF71BFA0AF}" type="presParOf" srcId="{49FBFD5B-7A9C-48FB-AAEA-0953E6628B46}" destId="{70F8467C-F106-4EA2-BD26-2542BC0AEF33}" srcOrd="2" destOrd="0" presId="urn:microsoft.com/office/officeart/2005/8/layout/hList7#1"/>
    <dgm:cxn modelId="{5679BDB3-0B8B-4FF5-A4B4-A8890A3236AC}" type="presParOf" srcId="{49FBFD5B-7A9C-48FB-AAEA-0953E6628B46}" destId="{FAEB7DF4-667D-47F8-956E-B14A7CA110A1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32249D-63DC-42C5-9C6A-5632F90D69E5}" type="doc">
      <dgm:prSet loTypeId="urn:microsoft.com/office/officeart/2005/8/layout/venn3" loCatId="relationship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9756B714-D83E-434D-BE42-55E032CAE6E1}">
      <dgm:prSet phldrT="[Текст]"/>
      <dgm:spPr/>
      <dgm:t>
        <a:bodyPr/>
        <a:lstStyle/>
        <a:p>
          <a:r>
            <a:rPr lang="ru-RU" dirty="0" smtClean="0"/>
            <a:t>Наследственность</a:t>
          </a:r>
          <a:endParaRPr lang="ru-RU" dirty="0"/>
        </a:p>
      </dgm:t>
    </dgm:pt>
    <dgm:pt modelId="{67CAFFEC-4E3B-497E-BF3D-2DA6E4597090}" type="parTrans" cxnId="{9941D73A-F749-40A3-BBAA-8888B051C3E3}">
      <dgm:prSet/>
      <dgm:spPr/>
      <dgm:t>
        <a:bodyPr/>
        <a:lstStyle/>
        <a:p>
          <a:endParaRPr lang="ru-RU"/>
        </a:p>
      </dgm:t>
    </dgm:pt>
    <dgm:pt modelId="{A0E9DD7F-C61A-4C07-8351-5E05CD11CB9A}" type="sibTrans" cxnId="{9941D73A-F749-40A3-BBAA-8888B051C3E3}">
      <dgm:prSet/>
      <dgm:spPr/>
      <dgm:t>
        <a:bodyPr/>
        <a:lstStyle/>
        <a:p>
          <a:endParaRPr lang="ru-RU"/>
        </a:p>
      </dgm:t>
    </dgm:pt>
    <dgm:pt modelId="{9B7E538D-1B8A-4128-8E72-48DF6F1DF785}">
      <dgm:prSet phldrT="[Текст]"/>
      <dgm:spPr/>
      <dgm:t>
        <a:bodyPr/>
        <a:lstStyle/>
        <a:p>
          <a:r>
            <a:rPr lang="ru-RU" dirty="0" smtClean="0"/>
            <a:t>Изменчивость</a:t>
          </a:r>
          <a:endParaRPr lang="ru-RU" dirty="0"/>
        </a:p>
      </dgm:t>
    </dgm:pt>
    <dgm:pt modelId="{FE2A64A8-4334-4BDC-9D31-9280C251CCBE}" type="parTrans" cxnId="{DACA737E-72B1-4FD7-BA5A-85833EBB0220}">
      <dgm:prSet/>
      <dgm:spPr/>
      <dgm:t>
        <a:bodyPr/>
        <a:lstStyle/>
        <a:p>
          <a:endParaRPr lang="ru-RU"/>
        </a:p>
      </dgm:t>
    </dgm:pt>
    <dgm:pt modelId="{C1255032-BDE1-4289-A459-574606E736D5}" type="sibTrans" cxnId="{DACA737E-72B1-4FD7-BA5A-85833EBB0220}">
      <dgm:prSet/>
      <dgm:spPr/>
      <dgm:t>
        <a:bodyPr/>
        <a:lstStyle/>
        <a:p>
          <a:endParaRPr lang="ru-RU"/>
        </a:p>
      </dgm:t>
    </dgm:pt>
    <dgm:pt modelId="{53A177AA-4ABF-4740-8AB7-1F356508784F}">
      <dgm:prSet phldrT="[Текст]"/>
      <dgm:spPr/>
      <dgm:t>
        <a:bodyPr/>
        <a:lstStyle/>
        <a:p>
          <a:r>
            <a:rPr lang="ru-RU" dirty="0" smtClean="0"/>
            <a:t>Естественный</a:t>
          </a:r>
        </a:p>
        <a:p>
          <a:r>
            <a:rPr lang="ru-RU" dirty="0" smtClean="0"/>
            <a:t>отбор</a:t>
          </a:r>
          <a:endParaRPr lang="ru-RU" dirty="0"/>
        </a:p>
      </dgm:t>
    </dgm:pt>
    <dgm:pt modelId="{90F3D73C-3CBB-41B4-AFBC-4783F1147DFE}" type="parTrans" cxnId="{9EA4B4AA-292C-4DBD-979B-298EE0802E9B}">
      <dgm:prSet/>
      <dgm:spPr/>
      <dgm:t>
        <a:bodyPr/>
        <a:lstStyle/>
        <a:p>
          <a:endParaRPr lang="ru-RU"/>
        </a:p>
      </dgm:t>
    </dgm:pt>
    <dgm:pt modelId="{EFCAA79A-3A3F-4D75-8217-437A9BE33477}" type="sibTrans" cxnId="{9EA4B4AA-292C-4DBD-979B-298EE0802E9B}">
      <dgm:prSet/>
      <dgm:spPr/>
      <dgm:t>
        <a:bodyPr/>
        <a:lstStyle/>
        <a:p>
          <a:endParaRPr lang="ru-RU"/>
        </a:p>
      </dgm:t>
    </dgm:pt>
    <dgm:pt modelId="{DEE2666F-3AAA-401A-8387-E2C46024A9E4}">
      <dgm:prSet phldrT="[Текст]"/>
      <dgm:spPr/>
      <dgm:t>
        <a:bodyPr/>
        <a:lstStyle/>
        <a:p>
          <a:r>
            <a:rPr lang="ru-RU" dirty="0" smtClean="0"/>
            <a:t>Искусственный</a:t>
          </a:r>
        </a:p>
        <a:p>
          <a:r>
            <a:rPr lang="ru-RU" dirty="0" smtClean="0"/>
            <a:t>отбор</a:t>
          </a:r>
          <a:endParaRPr lang="ru-RU" dirty="0"/>
        </a:p>
      </dgm:t>
    </dgm:pt>
    <dgm:pt modelId="{9E43006E-02B9-48C9-A72C-3DA6EA30014E}" type="parTrans" cxnId="{3597291B-8D71-4EA3-B67A-5F9348D2ACF3}">
      <dgm:prSet/>
      <dgm:spPr/>
      <dgm:t>
        <a:bodyPr/>
        <a:lstStyle/>
        <a:p>
          <a:endParaRPr lang="ru-RU"/>
        </a:p>
      </dgm:t>
    </dgm:pt>
    <dgm:pt modelId="{E24E5FDD-4E46-491B-BB76-243A11EB04CD}" type="sibTrans" cxnId="{3597291B-8D71-4EA3-B67A-5F9348D2ACF3}">
      <dgm:prSet/>
      <dgm:spPr/>
      <dgm:t>
        <a:bodyPr/>
        <a:lstStyle/>
        <a:p>
          <a:endParaRPr lang="ru-RU"/>
        </a:p>
      </dgm:t>
    </dgm:pt>
    <dgm:pt modelId="{E827CC1E-731C-47E9-826B-4A49FD0A60E0}" type="pres">
      <dgm:prSet presAssocID="{6332249D-63DC-42C5-9C6A-5632F90D69E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0BF2A9-10DF-4EA7-9F97-460CE838D08E}" type="pres">
      <dgm:prSet presAssocID="{9756B714-D83E-434D-BE42-55E032CAE6E1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26933B-597A-4780-9189-B678E4519701}" type="pres">
      <dgm:prSet presAssocID="{A0E9DD7F-C61A-4C07-8351-5E05CD11CB9A}" presName="space" presStyleCnt="0"/>
      <dgm:spPr/>
    </dgm:pt>
    <dgm:pt modelId="{1DABBAA8-1DF1-46E8-943C-11CA41BB5AB0}" type="pres">
      <dgm:prSet presAssocID="{9B7E538D-1B8A-4128-8E72-48DF6F1DF785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347DBB-C9ED-4C93-9ED6-63FB1D0F36DB}" type="pres">
      <dgm:prSet presAssocID="{C1255032-BDE1-4289-A459-574606E736D5}" presName="space" presStyleCnt="0"/>
      <dgm:spPr/>
    </dgm:pt>
    <dgm:pt modelId="{AB98DBCF-BF49-4C97-B5EB-08BD82BAFB87}" type="pres">
      <dgm:prSet presAssocID="{53A177AA-4ABF-4740-8AB7-1F356508784F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610FD8-4625-484A-BA83-6ACAA7E0DEC5}" type="pres">
      <dgm:prSet presAssocID="{EFCAA79A-3A3F-4D75-8217-437A9BE33477}" presName="space" presStyleCnt="0"/>
      <dgm:spPr/>
    </dgm:pt>
    <dgm:pt modelId="{47FC1EE4-5A81-4983-BF0A-47571E4946B7}" type="pres">
      <dgm:prSet presAssocID="{DEE2666F-3AAA-401A-8387-E2C46024A9E4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A69627-8271-4D8D-B3FD-BAEC8383D6B8}" type="presOf" srcId="{9B7E538D-1B8A-4128-8E72-48DF6F1DF785}" destId="{1DABBAA8-1DF1-46E8-943C-11CA41BB5AB0}" srcOrd="0" destOrd="0" presId="urn:microsoft.com/office/officeart/2005/8/layout/venn3"/>
    <dgm:cxn modelId="{B157E049-B312-4C16-9D94-7292E2C02B16}" type="presOf" srcId="{53A177AA-4ABF-4740-8AB7-1F356508784F}" destId="{AB98DBCF-BF49-4C97-B5EB-08BD82BAFB87}" srcOrd="0" destOrd="0" presId="urn:microsoft.com/office/officeart/2005/8/layout/venn3"/>
    <dgm:cxn modelId="{9B3A6DF2-3D46-48B5-B752-3F40178C3EC4}" type="presOf" srcId="{9756B714-D83E-434D-BE42-55E032CAE6E1}" destId="{550BF2A9-10DF-4EA7-9F97-460CE838D08E}" srcOrd="0" destOrd="0" presId="urn:microsoft.com/office/officeart/2005/8/layout/venn3"/>
    <dgm:cxn modelId="{DACA737E-72B1-4FD7-BA5A-85833EBB0220}" srcId="{6332249D-63DC-42C5-9C6A-5632F90D69E5}" destId="{9B7E538D-1B8A-4128-8E72-48DF6F1DF785}" srcOrd="1" destOrd="0" parTransId="{FE2A64A8-4334-4BDC-9D31-9280C251CCBE}" sibTransId="{C1255032-BDE1-4289-A459-574606E736D5}"/>
    <dgm:cxn modelId="{9EA4B4AA-292C-4DBD-979B-298EE0802E9B}" srcId="{6332249D-63DC-42C5-9C6A-5632F90D69E5}" destId="{53A177AA-4ABF-4740-8AB7-1F356508784F}" srcOrd="2" destOrd="0" parTransId="{90F3D73C-3CBB-41B4-AFBC-4783F1147DFE}" sibTransId="{EFCAA79A-3A3F-4D75-8217-437A9BE33477}"/>
    <dgm:cxn modelId="{9941D73A-F749-40A3-BBAA-8888B051C3E3}" srcId="{6332249D-63DC-42C5-9C6A-5632F90D69E5}" destId="{9756B714-D83E-434D-BE42-55E032CAE6E1}" srcOrd="0" destOrd="0" parTransId="{67CAFFEC-4E3B-497E-BF3D-2DA6E4597090}" sibTransId="{A0E9DD7F-C61A-4C07-8351-5E05CD11CB9A}"/>
    <dgm:cxn modelId="{52D04308-3DE7-45B6-8B63-3A04AFD45B50}" type="presOf" srcId="{DEE2666F-3AAA-401A-8387-E2C46024A9E4}" destId="{47FC1EE4-5A81-4983-BF0A-47571E4946B7}" srcOrd="0" destOrd="0" presId="urn:microsoft.com/office/officeart/2005/8/layout/venn3"/>
    <dgm:cxn modelId="{69029255-A7C0-4867-A989-962BCC7CFECE}" type="presOf" srcId="{6332249D-63DC-42C5-9C6A-5632F90D69E5}" destId="{E827CC1E-731C-47E9-826B-4A49FD0A60E0}" srcOrd="0" destOrd="0" presId="urn:microsoft.com/office/officeart/2005/8/layout/venn3"/>
    <dgm:cxn modelId="{3597291B-8D71-4EA3-B67A-5F9348D2ACF3}" srcId="{6332249D-63DC-42C5-9C6A-5632F90D69E5}" destId="{DEE2666F-3AAA-401A-8387-E2C46024A9E4}" srcOrd="3" destOrd="0" parTransId="{9E43006E-02B9-48C9-A72C-3DA6EA30014E}" sibTransId="{E24E5FDD-4E46-491B-BB76-243A11EB04CD}"/>
    <dgm:cxn modelId="{FD0A72D2-8D89-4086-945D-4344ED08B16D}" type="presParOf" srcId="{E827CC1E-731C-47E9-826B-4A49FD0A60E0}" destId="{550BF2A9-10DF-4EA7-9F97-460CE838D08E}" srcOrd="0" destOrd="0" presId="urn:microsoft.com/office/officeart/2005/8/layout/venn3"/>
    <dgm:cxn modelId="{5FDCBE27-1678-436F-8162-DCC6FEA272CF}" type="presParOf" srcId="{E827CC1E-731C-47E9-826B-4A49FD0A60E0}" destId="{DB26933B-597A-4780-9189-B678E4519701}" srcOrd="1" destOrd="0" presId="urn:microsoft.com/office/officeart/2005/8/layout/venn3"/>
    <dgm:cxn modelId="{23A91531-C918-47CF-913F-ED18473CC66C}" type="presParOf" srcId="{E827CC1E-731C-47E9-826B-4A49FD0A60E0}" destId="{1DABBAA8-1DF1-46E8-943C-11CA41BB5AB0}" srcOrd="2" destOrd="0" presId="urn:microsoft.com/office/officeart/2005/8/layout/venn3"/>
    <dgm:cxn modelId="{E3D5AB60-025C-4992-B2E0-ED46F154B3A0}" type="presParOf" srcId="{E827CC1E-731C-47E9-826B-4A49FD0A60E0}" destId="{31347DBB-C9ED-4C93-9ED6-63FB1D0F36DB}" srcOrd="3" destOrd="0" presId="urn:microsoft.com/office/officeart/2005/8/layout/venn3"/>
    <dgm:cxn modelId="{C4E93C4B-4237-4FF7-A19E-86855B347B56}" type="presParOf" srcId="{E827CC1E-731C-47E9-826B-4A49FD0A60E0}" destId="{AB98DBCF-BF49-4C97-B5EB-08BD82BAFB87}" srcOrd="4" destOrd="0" presId="urn:microsoft.com/office/officeart/2005/8/layout/venn3"/>
    <dgm:cxn modelId="{4CB1BCA2-255C-4CBB-BE1A-8FEFA3C8413F}" type="presParOf" srcId="{E827CC1E-731C-47E9-826B-4A49FD0A60E0}" destId="{55610FD8-4625-484A-BA83-6ACAA7E0DEC5}" srcOrd="5" destOrd="0" presId="urn:microsoft.com/office/officeart/2005/8/layout/venn3"/>
    <dgm:cxn modelId="{689F4675-8BF2-4DB3-855C-B9BE01379F94}" type="presParOf" srcId="{E827CC1E-731C-47E9-826B-4A49FD0A60E0}" destId="{47FC1EE4-5A81-4983-BF0A-47571E4946B7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B5CBCD-F789-4F95-921D-999A72AC4192}" type="doc">
      <dgm:prSet loTypeId="urn:microsoft.com/office/officeart/2005/8/layout/radial5" loCatId="cycle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7943FDFA-B43D-4A20-93AE-92B6740F1CBD}">
      <dgm:prSet phldrT="[Текст]"/>
      <dgm:spPr/>
      <dgm:t>
        <a:bodyPr/>
        <a:lstStyle/>
        <a:p>
          <a:r>
            <a:rPr lang="ru-RU" dirty="0" smtClean="0"/>
            <a:t>Адаптации</a:t>
          </a:r>
          <a:endParaRPr lang="ru-RU" dirty="0"/>
        </a:p>
      </dgm:t>
    </dgm:pt>
    <dgm:pt modelId="{41FB4370-C85F-47F8-8212-C5C56389D2FF}" type="parTrans" cxnId="{698333CD-7487-4B42-8C84-FDD621A0B48D}">
      <dgm:prSet/>
      <dgm:spPr/>
      <dgm:t>
        <a:bodyPr/>
        <a:lstStyle/>
        <a:p>
          <a:endParaRPr lang="ru-RU"/>
        </a:p>
      </dgm:t>
    </dgm:pt>
    <dgm:pt modelId="{F4310AF2-749F-4FC6-9A1D-7BDAF8020A58}" type="sibTrans" cxnId="{698333CD-7487-4B42-8C84-FDD621A0B48D}">
      <dgm:prSet/>
      <dgm:spPr/>
      <dgm:t>
        <a:bodyPr/>
        <a:lstStyle/>
        <a:p>
          <a:endParaRPr lang="ru-RU"/>
        </a:p>
      </dgm:t>
    </dgm:pt>
    <dgm:pt modelId="{FA1F3299-C570-46C0-927B-C96A3F8207B3}">
      <dgm:prSet phldrT="[Текст]" custT="1"/>
      <dgm:spPr/>
      <dgm:t>
        <a:bodyPr/>
        <a:lstStyle/>
        <a:p>
          <a:r>
            <a:rPr lang="ru-RU" sz="1800" dirty="0" smtClean="0"/>
            <a:t>Биохимическая</a:t>
          </a:r>
          <a:endParaRPr lang="ru-RU" sz="1550" dirty="0"/>
        </a:p>
      </dgm:t>
    </dgm:pt>
    <dgm:pt modelId="{814CCE9F-E5D5-4E55-994B-7A47AB463CD5}" type="parTrans" cxnId="{1E286899-DBC7-4C34-B086-AC67656A46B3}">
      <dgm:prSet/>
      <dgm:spPr/>
      <dgm:t>
        <a:bodyPr/>
        <a:lstStyle/>
        <a:p>
          <a:endParaRPr lang="ru-RU"/>
        </a:p>
      </dgm:t>
    </dgm:pt>
    <dgm:pt modelId="{160139A8-9708-4878-90F2-0853946AA5CF}" type="sibTrans" cxnId="{1E286899-DBC7-4C34-B086-AC67656A46B3}">
      <dgm:prSet/>
      <dgm:spPr/>
      <dgm:t>
        <a:bodyPr/>
        <a:lstStyle/>
        <a:p>
          <a:endParaRPr lang="ru-RU"/>
        </a:p>
      </dgm:t>
    </dgm:pt>
    <dgm:pt modelId="{8FA8022B-4838-4EB2-A41B-5113A190AC57}">
      <dgm:prSet phldrT="[Текст]" custT="1"/>
      <dgm:spPr/>
      <dgm:t>
        <a:bodyPr/>
        <a:lstStyle/>
        <a:p>
          <a:r>
            <a:rPr lang="ru-RU" sz="1750" dirty="0" err="1" smtClean="0"/>
            <a:t>Физиологичес</a:t>
          </a:r>
          <a:r>
            <a:rPr lang="ru-RU" sz="1750" dirty="0" smtClean="0"/>
            <a:t>-кая</a:t>
          </a:r>
          <a:endParaRPr lang="ru-RU" sz="1750" dirty="0"/>
        </a:p>
      </dgm:t>
    </dgm:pt>
    <dgm:pt modelId="{85FD430C-BF25-487E-ABB2-938251B5F19E}" type="parTrans" cxnId="{F4F937C2-B360-4D38-8B47-02D4B90C99BF}">
      <dgm:prSet/>
      <dgm:spPr/>
      <dgm:t>
        <a:bodyPr/>
        <a:lstStyle/>
        <a:p>
          <a:endParaRPr lang="ru-RU"/>
        </a:p>
      </dgm:t>
    </dgm:pt>
    <dgm:pt modelId="{76B87DD0-C316-4D21-AAEF-0577D88E27DD}" type="sibTrans" cxnId="{F4F937C2-B360-4D38-8B47-02D4B90C99BF}">
      <dgm:prSet/>
      <dgm:spPr/>
      <dgm:t>
        <a:bodyPr/>
        <a:lstStyle/>
        <a:p>
          <a:endParaRPr lang="ru-RU"/>
        </a:p>
      </dgm:t>
    </dgm:pt>
    <dgm:pt modelId="{987F2E04-E1C4-475C-9138-E5D0671178C5}">
      <dgm:prSet phldrT="[Текст]" custT="1"/>
      <dgm:spPr/>
      <dgm:t>
        <a:bodyPr/>
        <a:lstStyle/>
        <a:p>
          <a:r>
            <a:rPr lang="ru-RU" sz="1800" dirty="0" err="1" smtClean="0"/>
            <a:t>Морфологичес</a:t>
          </a:r>
          <a:r>
            <a:rPr lang="ru-RU" sz="1800" dirty="0" smtClean="0"/>
            <a:t>-кая</a:t>
          </a:r>
          <a:endParaRPr lang="ru-RU" sz="1390" dirty="0"/>
        </a:p>
      </dgm:t>
    </dgm:pt>
    <dgm:pt modelId="{52F7FE58-14BC-4CAF-A2F4-4C63906B0653}" type="parTrans" cxnId="{85B01732-149A-443E-BA51-4F38A7721484}">
      <dgm:prSet/>
      <dgm:spPr/>
      <dgm:t>
        <a:bodyPr/>
        <a:lstStyle/>
        <a:p>
          <a:endParaRPr lang="ru-RU"/>
        </a:p>
      </dgm:t>
    </dgm:pt>
    <dgm:pt modelId="{27FB8E4D-5F6E-4717-B1F0-F1FC0436327F}" type="sibTrans" cxnId="{85B01732-149A-443E-BA51-4F38A7721484}">
      <dgm:prSet/>
      <dgm:spPr/>
      <dgm:t>
        <a:bodyPr/>
        <a:lstStyle/>
        <a:p>
          <a:endParaRPr lang="ru-RU"/>
        </a:p>
      </dgm:t>
    </dgm:pt>
    <dgm:pt modelId="{6C75E451-69A7-4098-8302-7A36CF20AAC3}">
      <dgm:prSet phldrT="[Текст]" custT="1"/>
      <dgm:spPr/>
      <dgm:t>
        <a:bodyPr/>
        <a:lstStyle/>
        <a:p>
          <a:r>
            <a:rPr lang="ru-RU" sz="1600" dirty="0" smtClean="0"/>
            <a:t>Онтогенетическая</a:t>
          </a:r>
          <a:endParaRPr lang="ru-RU" sz="1600" dirty="0"/>
        </a:p>
      </dgm:t>
    </dgm:pt>
    <dgm:pt modelId="{336659AF-851B-486A-BBE5-B2DA47B9717B}" type="parTrans" cxnId="{7E890CD9-17EF-4EEB-826A-A24C23533D84}">
      <dgm:prSet/>
      <dgm:spPr/>
      <dgm:t>
        <a:bodyPr/>
        <a:lstStyle/>
        <a:p>
          <a:endParaRPr lang="ru-RU"/>
        </a:p>
      </dgm:t>
    </dgm:pt>
    <dgm:pt modelId="{326E33A8-7273-41F3-8FDC-A172C408318D}" type="sibTrans" cxnId="{7E890CD9-17EF-4EEB-826A-A24C23533D84}">
      <dgm:prSet/>
      <dgm:spPr/>
      <dgm:t>
        <a:bodyPr/>
        <a:lstStyle/>
        <a:p>
          <a:endParaRPr lang="ru-RU"/>
        </a:p>
      </dgm:t>
    </dgm:pt>
    <dgm:pt modelId="{31DA028A-1471-4C41-94C6-4C07C86C5C32}">
      <dgm:prSet custT="1"/>
      <dgm:spPr/>
      <dgm:t>
        <a:bodyPr/>
        <a:lstStyle/>
        <a:p>
          <a:r>
            <a:rPr lang="ru-RU" sz="1800" dirty="0" smtClean="0"/>
            <a:t>Поведенческая</a:t>
          </a:r>
          <a:endParaRPr lang="ru-RU" sz="1600" dirty="0"/>
        </a:p>
      </dgm:t>
    </dgm:pt>
    <dgm:pt modelId="{66F5BCF5-24F4-49BD-A7A0-03B60A82E9FA}" type="parTrans" cxnId="{80698667-3088-401E-80FC-250D1DBF10EC}">
      <dgm:prSet/>
      <dgm:spPr/>
      <dgm:t>
        <a:bodyPr/>
        <a:lstStyle/>
        <a:p>
          <a:endParaRPr lang="ru-RU"/>
        </a:p>
      </dgm:t>
    </dgm:pt>
    <dgm:pt modelId="{DDC333C9-B891-4E0F-8EF8-2529055D0D7B}" type="sibTrans" cxnId="{80698667-3088-401E-80FC-250D1DBF10EC}">
      <dgm:prSet/>
      <dgm:spPr/>
      <dgm:t>
        <a:bodyPr/>
        <a:lstStyle/>
        <a:p>
          <a:endParaRPr lang="ru-RU"/>
        </a:p>
      </dgm:t>
    </dgm:pt>
    <dgm:pt modelId="{B8005A94-EC7C-45DA-B462-9177768892B2}" type="pres">
      <dgm:prSet presAssocID="{5CB5CBCD-F789-4F95-921D-999A72AC419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252FBA-7B45-46FE-9208-C95FDAE4E892}" type="pres">
      <dgm:prSet presAssocID="{7943FDFA-B43D-4A20-93AE-92B6740F1CBD}" presName="centerShape" presStyleLbl="node0" presStyleIdx="0" presStyleCnt="1"/>
      <dgm:spPr/>
      <dgm:t>
        <a:bodyPr/>
        <a:lstStyle/>
        <a:p>
          <a:endParaRPr lang="ru-RU"/>
        </a:p>
      </dgm:t>
    </dgm:pt>
    <dgm:pt modelId="{B4216760-7299-49A7-A06E-93708AE9AAC9}" type="pres">
      <dgm:prSet presAssocID="{814CCE9F-E5D5-4E55-994B-7A47AB463CD5}" presName="parTrans" presStyleLbl="sibTrans2D1" presStyleIdx="0" presStyleCnt="5"/>
      <dgm:spPr/>
      <dgm:t>
        <a:bodyPr/>
        <a:lstStyle/>
        <a:p>
          <a:endParaRPr lang="ru-RU"/>
        </a:p>
      </dgm:t>
    </dgm:pt>
    <dgm:pt modelId="{8ACEC206-400F-41CF-BA81-4DFA04E3FD68}" type="pres">
      <dgm:prSet presAssocID="{814CCE9F-E5D5-4E55-994B-7A47AB463CD5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983AB740-CA41-43C6-979D-83B2A15C4375}" type="pres">
      <dgm:prSet presAssocID="{FA1F3299-C570-46C0-927B-C96A3F8207B3}" presName="node" presStyleLbl="node1" presStyleIdx="0" presStyleCnt="5" custScaleX="125308" custScaleY="1253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6007A9-BCC2-481E-B2DF-BE9A791C47FC}" type="pres">
      <dgm:prSet presAssocID="{85FD430C-BF25-487E-ABB2-938251B5F19E}" presName="parTrans" presStyleLbl="sibTrans2D1" presStyleIdx="1" presStyleCnt="5"/>
      <dgm:spPr/>
      <dgm:t>
        <a:bodyPr/>
        <a:lstStyle/>
        <a:p>
          <a:endParaRPr lang="ru-RU"/>
        </a:p>
      </dgm:t>
    </dgm:pt>
    <dgm:pt modelId="{5B45F76B-1D6F-4F34-9A5F-9C92A721DE61}" type="pres">
      <dgm:prSet presAssocID="{85FD430C-BF25-487E-ABB2-938251B5F19E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CF68FC6F-3491-4F31-8458-06FB72660464}" type="pres">
      <dgm:prSet presAssocID="{8FA8022B-4838-4EB2-A41B-5113A190AC57}" presName="node" presStyleLbl="node1" presStyleIdx="1" presStyleCnt="5" custScaleX="133310" custScaleY="133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803034-8C1D-4053-9B61-A0E6EE66E9BB}" type="pres">
      <dgm:prSet presAssocID="{52F7FE58-14BC-4CAF-A2F4-4C63906B0653}" presName="parTrans" presStyleLbl="sibTrans2D1" presStyleIdx="2" presStyleCnt="5"/>
      <dgm:spPr/>
      <dgm:t>
        <a:bodyPr/>
        <a:lstStyle/>
        <a:p>
          <a:endParaRPr lang="ru-RU"/>
        </a:p>
      </dgm:t>
    </dgm:pt>
    <dgm:pt modelId="{399F6568-BD74-4DE2-9ACC-AAF5F442A3C8}" type="pres">
      <dgm:prSet presAssocID="{52F7FE58-14BC-4CAF-A2F4-4C63906B0653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259407E4-124F-410F-9C85-DECB91B7936C}" type="pres">
      <dgm:prSet presAssocID="{987F2E04-E1C4-475C-9138-E5D0671178C5}" presName="node" presStyleLbl="node1" presStyleIdx="2" presStyleCnt="5" custScaleX="133939" custScaleY="1339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22D613-77C7-4F88-A91E-60FF9A4372B5}" type="pres">
      <dgm:prSet presAssocID="{336659AF-851B-486A-BBE5-B2DA47B9717B}" presName="parTrans" presStyleLbl="sibTrans2D1" presStyleIdx="3" presStyleCnt="5"/>
      <dgm:spPr/>
      <dgm:t>
        <a:bodyPr/>
        <a:lstStyle/>
        <a:p>
          <a:endParaRPr lang="ru-RU"/>
        </a:p>
      </dgm:t>
    </dgm:pt>
    <dgm:pt modelId="{1C8F431F-7F98-44EC-AECD-228CD42A54E4}" type="pres">
      <dgm:prSet presAssocID="{336659AF-851B-486A-BBE5-B2DA47B9717B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BCE5C5C9-4849-4E3A-9979-603AAD627CCE}" type="pres">
      <dgm:prSet presAssocID="{6C75E451-69A7-4098-8302-7A36CF20AAC3}" presName="node" presStyleLbl="node1" presStyleIdx="3" presStyleCnt="5" custScaleX="133649" custScaleY="133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266743-1D7D-46C0-B489-6F6D0A5F5987}" type="pres">
      <dgm:prSet presAssocID="{66F5BCF5-24F4-49BD-A7A0-03B60A82E9FA}" presName="parTrans" presStyleLbl="sibTrans2D1" presStyleIdx="4" presStyleCnt="5"/>
      <dgm:spPr/>
      <dgm:t>
        <a:bodyPr/>
        <a:lstStyle/>
        <a:p>
          <a:endParaRPr lang="ru-RU"/>
        </a:p>
      </dgm:t>
    </dgm:pt>
    <dgm:pt modelId="{32D25483-3D77-47EF-BE65-9347BE37BEC2}" type="pres">
      <dgm:prSet presAssocID="{66F5BCF5-24F4-49BD-A7A0-03B60A82E9FA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542A158E-D9AF-4318-8D43-E14FEBD77E85}" type="pres">
      <dgm:prSet presAssocID="{31DA028A-1471-4C41-94C6-4C07C86C5C32}" presName="node" presStyleLbl="node1" presStyleIdx="4" presStyleCnt="5" custScaleX="132817" custScaleY="1328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B01732-149A-443E-BA51-4F38A7721484}" srcId="{7943FDFA-B43D-4A20-93AE-92B6740F1CBD}" destId="{987F2E04-E1C4-475C-9138-E5D0671178C5}" srcOrd="2" destOrd="0" parTransId="{52F7FE58-14BC-4CAF-A2F4-4C63906B0653}" sibTransId="{27FB8E4D-5F6E-4717-B1F0-F1FC0436327F}"/>
    <dgm:cxn modelId="{CF967EE9-260D-49FD-8BA6-413A0843C92D}" type="presOf" srcId="{987F2E04-E1C4-475C-9138-E5D0671178C5}" destId="{259407E4-124F-410F-9C85-DECB91B7936C}" srcOrd="0" destOrd="0" presId="urn:microsoft.com/office/officeart/2005/8/layout/radial5"/>
    <dgm:cxn modelId="{5FFE04B8-02EA-4CB1-83CC-73C1C1BA30FD}" type="presOf" srcId="{FA1F3299-C570-46C0-927B-C96A3F8207B3}" destId="{983AB740-CA41-43C6-979D-83B2A15C4375}" srcOrd="0" destOrd="0" presId="urn:microsoft.com/office/officeart/2005/8/layout/radial5"/>
    <dgm:cxn modelId="{87007EEF-4121-4E65-8C79-A05308BD51D1}" type="presOf" srcId="{66F5BCF5-24F4-49BD-A7A0-03B60A82E9FA}" destId="{56266743-1D7D-46C0-B489-6F6D0A5F5987}" srcOrd="0" destOrd="0" presId="urn:microsoft.com/office/officeart/2005/8/layout/radial5"/>
    <dgm:cxn modelId="{80698667-3088-401E-80FC-250D1DBF10EC}" srcId="{7943FDFA-B43D-4A20-93AE-92B6740F1CBD}" destId="{31DA028A-1471-4C41-94C6-4C07C86C5C32}" srcOrd="4" destOrd="0" parTransId="{66F5BCF5-24F4-49BD-A7A0-03B60A82E9FA}" sibTransId="{DDC333C9-B891-4E0F-8EF8-2529055D0D7B}"/>
    <dgm:cxn modelId="{09FC970D-EA11-4CCC-8057-589E31970211}" type="presOf" srcId="{336659AF-851B-486A-BBE5-B2DA47B9717B}" destId="{E622D613-77C7-4F88-A91E-60FF9A4372B5}" srcOrd="0" destOrd="0" presId="urn:microsoft.com/office/officeart/2005/8/layout/radial5"/>
    <dgm:cxn modelId="{018C3CEF-9CC1-47F5-9694-51B2B53F6ED0}" type="presOf" srcId="{31DA028A-1471-4C41-94C6-4C07C86C5C32}" destId="{542A158E-D9AF-4318-8D43-E14FEBD77E85}" srcOrd="0" destOrd="0" presId="urn:microsoft.com/office/officeart/2005/8/layout/radial5"/>
    <dgm:cxn modelId="{25F4B1E5-AE3D-4149-81BD-A4C01E16865A}" type="presOf" srcId="{5CB5CBCD-F789-4F95-921D-999A72AC4192}" destId="{B8005A94-EC7C-45DA-B462-9177768892B2}" srcOrd="0" destOrd="0" presId="urn:microsoft.com/office/officeart/2005/8/layout/radial5"/>
    <dgm:cxn modelId="{D03BF06F-52EC-436D-B6CD-5131B8CC285D}" type="presOf" srcId="{7943FDFA-B43D-4A20-93AE-92B6740F1CBD}" destId="{6B252FBA-7B45-46FE-9208-C95FDAE4E892}" srcOrd="0" destOrd="0" presId="urn:microsoft.com/office/officeart/2005/8/layout/radial5"/>
    <dgm:cxn modelId="{1E286899-DBC7-4C34-B086-AC67656A46B3}" srcId="{7943FDFA-B43D-4A20-93AE-92B6740F1CBD}" destId="{FA1F3299-C570-46C0-927B-C96A3F8207B3}" srcOrd="0" destOrd="0" parTransId="{814CCE9F-E5D5-4E55-994B-7A47AB463CD5}" sibTransId="{160139A8-9708-4878-90F2-0853946AA5CF}"/>
    <dgm:cxn modelId="{BE1BA038-898C-48DD-9871-C4AEA0E0FEE4}" type="presOf" srcId="{52F7FE58-14BC-4CAF-A2F4-4C63906B0653}" destId="{AF803034-8C1D-4053-9B61-A0E6EE66E9BB}" srcOrd="0" destOrd="0" presId="urn:microsoft.com/office/officeart/2005/8/layout/radial5"/>
    <dgm:cxn modelId="{C67E8BF3-E5B5-49F2-A83A-AF2FB9F00CDF}" type="presOf" srcId="{85FD430C-BF25-487E-ABB2-938251B5F19E}" destId="{C76007A9-BCC2-481E-B2DF-BE9A791C47FC}" srcOrd="0" destOrd="0" presId="urn:microsoft.com/office/officeart/2005/8/layout/radial5"/>
    <dgm:cxn modelId="{7B7CB738-17D3-418B-A5A2-4B49A92EDDFC}" type="presOf" srcId="{814CCE9F-E5D5-4E55-994B-7A47AB463CD5}" destId="{8ACEC206-400F-41CF-BA81-4DFA04E3FD68}" srcOrd="1" destOrd="0" presId="urn:microsoft.com/office/officeart/2005/8/layout/radial5"/>
    <dgm:cxn modelId="{7E890CD9-17EF-4EEB-826A-A24C23533D84}" srcId="{7943FDFA-B43D-4A20-93AE-92B6740F1CBD}" destId="{6C75E451-69A7-4098-8302-7A36CF20AAC3}" srcOrd="3" destOrd="0" parTransId="{336659AF-851B-486A-BBE5-B2DA47B9717B}" sibTransId="{326E33A8-7273-41F3-8FDC-A172C408318D}"/>
    <dgm:cxn modelId="{AD0557E9-0C73-432C-949C-7117E63003AD}" type="presOf" srcId="{85FD430C-BF25-487E-ABB2-938251B5F19E}" destId="{5B45F76B-1D6F-4F34-9A5F-9C92A721DE61}" srcOrd="1" destOrd="0" presId="urn:microsoft.com/office/officeart/2005/8/layout/radial5"/>
    <dgm:cxn modelId="{26C2177E-DA0A-48E4-844C-2171ED0C1B71}" type="presOf" srcId="{66F5BCF5-24F4-49BD-A7A0-03B60A82E9FA}" destId="{32D25483-3D77-47EF-BE65-9347BE37BEC2}" srcOrd="1" destOrd="0" presId="urn:microsoft.com/office/officeart/2005/8/layout/radial5"/>
    <dgm:cxn modelId="{F4F937C2-B360-4D38-8B47-02D4B90C99BF}" srcId="{7943FDFA-B43D-4A20-93AE-92B6740F1CBD}" destId="{8FA8022B-4838-4EB2-A41B-5113A190AC57}" srcOrd="1" destOrd="0" parTransId="{85FD430C-BF25-487E-ABB2-938251B5F19E}" sibTransId="{76B87DD0-C316-4D21-AAEF-0577D88E27DD}"/>
    <dgm:cxn modelId="{3584B883-EEE9-407F-A6D4-04DFA61ED342}" type="presOf" srcId="{336659AF-851B-486A-BBE5-B2DA47B9717B}" destId="{1C8F431F-7F98-44EC-AECD-228CD42A54E4}" srcOrd="1" destOrd="0" presId="urn:microsoft.com/office/officeart/2005/8/layout/radial5"/>
    <dgm:cxn modelId="{EF14335E-CBDF-4DA0-BD4C-CD2E6FAC1CF6}" type="presOf" srcId="{8FA8022B-4838-4EB2-A41B-5113A190AC57}" destId="{CF68FC6F-3491-4F31-8458-06FB72660464}" srcOrd="0" destOrd="0" presId="urn:microsoft.com/office/officeart/2005/8/layout/radial5"/>
    <dgm:cxn modelId="{1402BFE6-4BC6-49A3-9261-15945FDDE29C}" type="presOf" srcId="{6C75E451-69A7-4098-8302-7A36CF20AAC3}" destId="{BCE5C5C9-4849-4E3A-9979-603AAD627CCE}" srcOrd="0" destOrd="0" presId="urn:microsoft.com/office/officeart/2005/8/layout/radial5"/>
    <dgm:cxn modelId="{698333CD-7487-4B42-8C84-FDD621A0B48D}" srcId="{5CB5CBCD-F789-4F95-921D-999A72AC4192}" destId="{7943FDFA-B43D-4A20-93AE-92B6740F1CBD}" srcOrd="0" destOrd="0" parTransId="{41FB4370-C85F-47F8-8212-C5C56389D2FF}" sibTransId="{F4310AF2-749F-4FC6-9A1D-7BDAF8020A58}"/>
    <dgm:cxn modelId="{E87047A2-C92C-48FC-AD4B-F10F5CB2B408}" type="presOf" srcId="{814CCE9F-E5D5-4E55-994B-7A47AB463CD5}" destId="{B4216760-7299-49A7-A06E-93708AE9AAC9}" srcOrd="0" destOrd="0" presId="urn:microsoft.com/office/officeart/2005/8/layout/radial5"/>
    <dgm:cxn modelId="{85DDAA18-E522-4360-A946-BC46CD2D0401}" type="presOf" srcId="{52F7FE58-14BC-4CAF-A2F4-4C63906B0653}" destId="{399F6568-BD74-4DE2-9ACC-AAF5F442A3C8}" srcOrd="1" destOrd="0" presId="urn:microsoft.com/office/officeart/2005/8/layout/radial5"/>
    <dgm:cxn modelId="{F7351188-5265-4CDF-9D69-87FB8ADD98FB}" type="presParOf" srcId="{B8005A94-EC7C-45DA-B462-9177768892B2}" destId="{6B252FBA-7B45-46FE-9208-C95FDAE4E892}" srcOrd="0" destOrd="0" presId="urn:microsoft.com/office/officeart/2005/8/layout/radial5"/>
    <dgm:cxn modelId="{0195DA23-5563-45C2-82BD-89422BE07A14}" type="presParOf" srcId="{B8005A94-EC7C-45DA-B462-9177768892B2}" destId="{B4216760-7299-49A7-A06E-93708AE9AAC9}" srcOrd="1" destOrd="0" presId="urn:microsoft.com/office/officeart/2005/8/layout/radial5"/>
    <dgm:cxn modelId="{F00AF944-6334-4F44-B7BD-AD7CFA153974}" type="presParOf" srcId="{B4216760-7299-49A7-A06E-93708AE9AAC9}" destId="{8ACEC206-400F-41CF-BA81-4DFA04E3FD68}" srcOrd="0" destOrd="0" presId="urn:microsoft.com/office/officeart/2005/8/layout/radial5"/>
    <dgm:cxn modelId="{DE79D138-445C-4347-8CAC-F9D5A667E7B8}" type="presParOf" srcId="{B8005A94-EC7C-45DA-B462-9177768892B2}" destId="{983AB740-CA41-43C6-979D-83B2A15C4375}" srcOrd="2" destOrd="0" presId="urn:microsoft.com/office/officeart/2005/8/layout/radial5"/>
    <dgm:cxn modelId="{6C23518A-D49A-4AC9-AEBF-8849B89848BB}" type="presParOf" srcId="{B8005A94-EC7C-45DA-B462-9177768892B2}" destId="{C76007A9-BCC2-481E-B2DF-BE9A791C47FC}" srcOrd="3" destOrd="0" presId="urn:microsoft.com/office/officeart/2005/8/layout/radial5"/>
    <dgm:cxn modelId="{C78BB07F-F90C-4C8F-8335-099B469FFE34}" type="presParOf" srcId="{C76007A9-BCC2-481E-B2DF-BE9A791C47FC}" destId="{5B45F76B-1D6F-4F34-9A5F-9C92A721DE61}" srcOrd="0" destOrd="0" presId="urn:microsoft.com/office/officeart/2005/8/layout/radial5"/>
    <dgm:cxn modelId="{07E1B2E9-210D-4180-AE70-D27B30B3AACA}" type="presParOf" srcId="{B8005A94-EC7C-45DA-B462-9177768892B2}" destId="{CF68FC6F-3491-4F31-8458-06FB72660464}" srcOrd="4" destOrd="0" presId="urn:microsoft.com/office/officeart/2005/8/layout/radial5"/>
    <dgm:cxn modelId="{372E0CDE-98F3-41B1-994A-8A3F54FF5E56}" type="presParOf" srcId="{B8005A94-EC7C-45DA-B462-9177768892B2}" destId="{AF803034-8C1D-4053-9B61-A0E6EE66E9BB}" srcOrd="5" destOrd="0" presId="urn:microsoft.com/office/officeart/2005/8/layout/radial5"/>
    <dgm:cxn modelId="{3CFFC800-CCB4-49E8-A73E-7CBA163AA6B7}" type="presParOf" srcId="{AF803034-8C1D-4053-9B61-A0E6EE66E9BB}" destId="{399F6568-BD74-4DE2-9ACC-AAF5F442A3C8}" srcOrd="0" destOrd="0" presId="urn:microsoft.com/office/officeart/2005/8/layout/radial5"/>
    <dgm:cxn modelId="{AEA2AA05-C989-486E-A561-D4809EA0DF35}" type="presParOf" srcId="{B8005A94-EC7C-45DA-B462-9177768892B2}" destId="{259407E4-124F-410F-9C85-DECB91B7936C}" srcOrd="6" destOrd="0" presId="urn:microsoft.com/office/officeart/2005/8/layout/radial5"/>
    <dgm:cxn modelId="{50B9E7A6-F970-4691-9D26-23D4B2CE1F25}" type="presParOf" srcId="{B8005A94-EC7C-45DA-B462-9177768892B2}" destId="{E622D613-77C7-4F88-A91E-60FF9A4372B5}" srcOrd="7" destOrd="0" presId="urn:microsoft.com/office/officeart/2005/8/layout/radial5"/>
    <dgm:cxn modelId="{3903E27B-498A-4EEB-8752-7A63DDDAEC7F}" type="presParOf" srcId="{E622D613-77C7-4F88-A91E-60FF9A4372B5}" destId="{1C8F431F-7F98-44EC-AECD-228CD42A54E4}" srcOrd="0" destOrd="0" presId="urn:microsoft.com/office/officeart/2005/8/layout/radial5"/>
    <dgm:cxn modelId="{4AA0E54B-7F95-4A7E-B1D8-BEF8B45E4D7E}" type="presParOf" srcId="{B8005A94-EC7C-45DA-B462-9177768892B2}" destId="{BCE5C5C9-4849-4E3A-9979-603AAD627CCE}" srcOrd="8" destOrd="0" presId="urn:microsoft.com/office/officeart/2005/8/layout/radial5"/>
    <dgm:cxn modelId="{3D799EBA-8D2A-4760-B27E-0440B851C63C}" type="presParOf" srcId="{B8005A94-EC7C-45DA-B462-9177768892B2}" destId="{56266743-1D7D-46C0-B489-6F6D0A5F5987}" srcOrd="9" destOrd="0" presId="urn:microsoft.com/office/officeart/2005/8/layout/radial5"/>
    <dgm:cxn modelId="{79C1BDE6-E51B-485E-8A73-C97BF86C7E38}" type="presParOf" srcId="{56266743-1D7D-46C0-B489-6F6D0A5F5987}" destId="{32D25483-3D77-47EF-BE65-9347BE37BEC2}" srcOrd="0" destOrd="0" presId="urn:microsoft.com/office/officeart/2005/8/layout/radial5"/>
    <dgm:cxn modelId="{A31D09F3-8A0D-49FE-AE97-F9BB15B9D242}" type="presParOf" srcId="{B8005A94-EC7C-45DA-B462-9177768892B2}" destId="{542A158E-D9AF-4318-8D43-E14FEBD77E85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CFD374-0ADC-463A-BB25-E1B1762F7A1F}" type="doc">
      <dgm:prSet loTypeId="urn:microsoft.com/office/officeart/2005/8/layout/radial4" loCatId="relationship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5380A434-5CD7-4E02-9FF6-C121365E543C}">
      <dgm:prSet phldrT="[Текст]"/>
      <dgm:spPr/>
      <dgm:t>
        <a:bodyPr/>
        <a:lstStyle/>
        <a:p>
          <a:r>
            <a:rPr lang="ru-RU" dirty="0" smtClean="0"/>
            <a:t>Пути адаптации живых организмов</a:t>
          </a:r>
          <a:endParaRPr lang="ru-RU" dirty="0"/>
        </a:p>
      </dgm:t>
    </dgm:pt>
    <dgm:pt modelId="{3A520B6E-82A6-453F-8B35-252F11CC9541}" type="parTrans" cxnId="{BF0675C5-6781-45D8-AD06-C9F97F8F8EE1}">
      <dgm:prSet/>
      <dgm:spPr/>
      <dgm:t>
        <a:bodyPr/>
        <a:lstStyle/>
        <a:p>
          <a:endParaRPr lang="ru-RU"/>
        </a:p>
      </dgm:t>
    </dgm:pt>
    <dgm:pt modelId="{0ED6F7EB-500A-4C1C-9A4F-4911F1B8E4E3}" type="sibTrans" cxnId="{BF0675C5-6781-45D8-AD06-C9F97F8F8EE1}">
      <dgm:prSet/>
      <dgm:spPr/>
      <dgm:t>
        <a:bodyPr/>
        <a:lstStyle/>
        <a:p>
          <a:endParaRPr lang="ru-RU"/>
        </a:p>
      </dgm:t>
    </dgm:pt>
    <dgm:pt modelId="{7B78D224-5F0E-46E7-A779-02F22921869C}">
      <dgm:prSet phldrT="[Текст]"/>
      <dgm:spPr/>
      <dgm:t>
        <a:bodyPr/>
        <a:lstStyle/>
        <a:p>
          <a:r>
            <a:rPr lang="ru-RU" dirty="0" smtClean="0"/>
            <a:t>Активный путь</a:t>
          </a:r>
          <a:endParaRPr lang="ru-RU" dirty="0"/>
        </a:p>
      </dgm:t>
    </dgm:pt>
    <dgm:pt modelId="{3EB4C982-F40F-4C06-9DA0-816484945743}" type="parTrans" cxnId="{754888D8-C018-4BC3-BF89-FF7A440796FB}">
      <dgm:prSet/>
      <dgm:spPr/>
      <dgm:t>
        <a:bodyPr/>
        <a:lstStyle/>
        <a:p>
          <a:endParaRPr lang="ru-RU"/>
        </a:p>
      </dgm:t>
    </dgm:pt>
    <dgm:pt modelId="{5A02B254-1EFD-4ED3-A2EC-D4B314F20F1C}" type="sibTrans" cxnId="{754888D8-C018-4BC3-BF89-FF7A440796FB}">
      <dgm:prSet/>
      <dgm:spPr/>
      <dgm:t>
        <a:bodyPr/>
        <a:lstStyle/>
        <a:p>
          <a:endParaRPr lang="ru-RU"/>
        </a:p>
      </dgm:t>
    </dgm:pt>
    <dgm:pt modelId="{E486FE73-ACAC-4E54-BC28-95353B108DEE}">
      <dgm:prSet phldrT="[Текст]"/>
      <dgm:spPr/>
      <dgm:t>
        <a:bodyPr/>
        <a:lstStyle/>
        <a:p>
          <a:r>
            <a:rPr lang="ru-RU" dirty="0" smtClean="0"/>
            <a:t>Пассивный путь</a:t>
          </a:r>
          <a:endParaRPr lang="ru-RU" dirty="0"/>
        </a:p>
      </dgm:t>
    </dgm:pt>
    <dgm:pt modelId="{4C2D47DB-11C4-4636-B047-34B4040FA3C0}" type="parTrans" cxnId="{B1A91B90-DB3C-457B-BAD4-770CBDD1315C}">
      <dgm:prSet/>
      <dgm:spPr/>
      <dgm:t>
        <a:bodyPr/>
        <a:lstStyle/>
        <a:p>
          <a:endParaRPr lang="ru-RU"/>
        </a:p>
      </dgm:t>
    </dgm:pt>
    <dgm:pt modelId="{81D5E53F-FD90-4002-A65D-5166D187F64D}" type="sibTrans" cxnId="{B1A91B90-DB3C-457B-BAD4-770CBDD1315C}">
      <dgm:prSet/>
      <dgm:spPr/>
      <dgm:t>
        <a:bodyPr/>
        <a:lstStyle/>
        <a:p>
          <a:endParaRPr lang="ru-RU"/>
        </a:p>
      </dgm:t>
    </dgm:pt>
    <dgm:pt modelId="{C08D01C8-B589-498B-A4EC-36DBDCB3F1C6}">
      <dgm:prSet phldrT="[Текст]"/>
      <dgm:spPr/>
      <dgm:t>
        <a:bodyPr/>
        <a:lstStyle/>
        <a:p>
          <a:r>
            <a:rPr lang="ru-RU" dirty="0" smtClean="0"/>
            <a:t>Избегание неблагоприятных воздействий</a:t>
          </a:r>
          <a:endParaRPr lang="ru-RU" dirty="0"/>
        </a:p>
      </dgm:t>
    </dgm:pt>
    <dgm:pt modelId="{E266A941-C66B-4DEE-9F06-ACFADBCD14E3}" type="parTrans" cxnId="{25CFD886-CC37-49F1-8C15-9DD5847A82EE}">
      <dgm:prSet/>
      <dgm:spPr/>
      <dgm:t>
        <a:bodyPr/>
        <a:lstStyle/>
        <a:p>
          <a:endParaRPr lang="ru-RU"/>
        </a:p>
      </dgm:t>
    </dgm:pt>
    <dgm:pt modelId="{4AE94841-A7F9-448D-B037-0CACC7A06DBA}" type="sibTrans" cxnId="{25CFD886-CC37-49F1-8C15-9DD5847A82EE}">
      <dgm:prSet/>
      <dgm:spPr/>
      <dgm:t>
        <a:bodyPr/>
        <a:lstStyle/>
        <a:p>
          <a:endParaRPr lang="ru-RU"/>
        </a:p>
      </dgm:t>
    </dgm:pt>
    <dgm:pt modelId="{0BBE2B1E-021F-4340-86D0-7CD5F5302030}" type="pres">
      <dgm:prSet presAssocID="{98CFD374-0ADC-463A-BB25-E1B1762F7A1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BE41931-1F69-4487-A2C6-2C2A2A0884A7}" type="pres">
      <dgm:prSet presAssocID="{5380A434-5CD7-4E02-9FF6-C121365E543C}" presName="centerShape" presStyleLbl="node0" presStyleIdx="0" presStyleCnt="1"/>
      <dgm:spPr/>
      <dgm:t>
        <a:bodyPr/>
        <a:lstStyle/>
        <a:p>
          <a:endParaRPr lang="ru-RU"/>
        </a:p>
      </dgm:t>
    </dgm:pt>
    <dgm:pt modelId="{2DF8EB02-8A82-410D-94DC-C4A89AAD6638}" type="pres">
      <dgm:prSet presAssocID="{3EB4C982-F40F-4C06-9DA0-816484945743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66EFE2F6-31F9-44BE-BACF-0FD1C210EC90}" type="pres">
      <dgm:prSet presAssocID="{7B78D224-5F0E-46E7-A779-02F22921869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B69855-FDB4-4266-A1AF-2272A33F62D0}" type="pres">
      <dgm:prSet presAssocID="{4C2D47DB-11C4-4636-B047-34B4040FA3C0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BE4E2120-EF2B-4A09-93D2-B5F03FA6C2B5}" type="pres">
      <dgm:prSet presAssocID="{E486FE73-ACAC-4E54-BC28-95353B108DE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191FBF-2B29-43B5-AD6E-C1232847A544}" type="pres">
      <dgm:prSet presAssocID="{E266A941-C66B-4DEE-9F06-ACFADBCD14E3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69173AA2-9749-462E-961E-27004EC55622}" type="pres">
      <dgm:prSet presAssocID="{C08D01C8-B589-498B-A4EC-36DBDCB3F1C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FEC177-41BB-434F-A659-FA24BDE007E1}" type="presOf" srcId="{E266A941-C66B-4DEE-9F06-ACFADBCD14E3}" destId="{23191FBF-2B29-43B5-AD6E-C1232847A544}" srcOrd="0" destOrd="0" presId="urn:microsoft.com/office/officeart/2005/8/layout/radial4"/>
    <dgm:cxn modelId="{1C2EE226-CCA1-49E2-BC57-B4C27E4C93DB}" type="presOf" srcId="{C08D01C8-B589-498B-A4EC-36DBDCB3F1C6}" destId="{69173AA2-9749-462E-961E-27004EC55622}" srcOrd="0" destOrd="0" presId="urn:microsoft.com/office/officeart/2005/8/layout/radial4"/>
    <dgm:cxn modelId="{0934E4F4-1F04-48EE-9F95-0E9FA91DAF96}" type="presOf" srcId="{5380A434-5CD7-4E02-9FF6-C121365E543C}" destId="{BBE41931-1F69-4487-A2C6-2C2A2A0884A7}" srcOrd="0" destOrd="0" presId="urn:microsoft.com/office/officeart/2005/8/layout/radial4"/>
    <dgm:cxn modelId="{58C2A9E7-39E2-4D8A-B3B7-C3E10AFD8939}" type="presOf" srcId="{3EB4C982-F40F-4C06-9DA0-816484945743}" destId="{2DF8EB02-8A82-410D-94DC-C4A89AAD6638}" srcOrd="0" destOrd="0" presId="urn:microsoft.com/office/officeart/2005/8/layout/radial4"/>
    <dgm:cxn modelId="{3E68584D-92F8-44F7-AA65-B8265BF93EB0}" type="presOf" srcId="{E486FE73-ACAC-4E54-BC28-95353B108DEE}" destId="{BE4E2120-EF2B-4A09-93D2-B5F03FA6C2B5}" srcOrd="0" destOrd="0" presId="urn:microsoft.com/office/officeart/2005/8/layout/radial4"/>
    <dgm:cxn modelId="{BF0675C5-6781-45D8-AD06-C9F97F8F8EE1}" srcId="{98CFD374-0ADC-463A-BB25-E1B1762F7A1F}" destId="{5380A434-5CD7-4E02-9FF6-C121365E543C}" srcOrd="0" destOrd="0" parTransId="{3A520B6E-82A6-453F-8B35-252F11CC9541}" sibTransId="{0ED6F7EB-500A-4C1C-9A4F-4911F1B8E4E3}"/>
    <dgm:cxn modelId="{25CFD886-CC37-49F1-8C15-9DD5847A82EE}" srcId="{5380A434-5CD7-4E02-9FF6-C121365E543C}" destId="{C08D01C8-B589-498B-A4EC-36DBDCB3F1C6}" srcOrd="2" destOrd="0" parTransId="{E266A941-C66B-4DEE-9F06-ACFADBCD14E3}" sibTransId="{4AE94841-A7F9-448D-B037-0CACC7A06DBA}"/>
    <dgm:cxn modelId="{4D843F07-5B6E-4627-B1BE-3CB2B897E405}" type="presOf" srcId="{4C2D47DB-11C4-4636-B047-34B4040FA3C0}" destId="{48B69855-FDB4-4266-A1AF-2272A33F62D0}" srcOrd="0" destOrd="0" presId="urn:microsoft.com/office/officeart/2005/8/layout/radial4"/>
    <dgm:cxn modelId="{754888D8-C018-4BC3-BF89-FF7A440796FB}" srcId="{5380A434-5CD7-4E02-9FF6-C121365E543C}" destId="{7B78D224-5F0E-46E7-A779-02F22921869C}" srcOrd="0" destOrd="0" parTransId="{3EB4C982-F40F-4C06-9DA0-816484945743}" sibTransId="{5A02B254-1EFD-4ED3-A2EC-D4B314F20F1C}"/>
    <dgm:cxn modelId="{EFFDFC8F-9BDC-4A2E-8F67-2AB69D983A3F}" type="presOf" srcId="{7B78D224-5F0E-46E7-A779-02F22921869C}" destId="{66EFE2F6-31F9-44BE-BACF-0FD1C210EC90}" srcOrd="0" destOrd="0" presId="urn:microsoft.com/office/officeart/2005/8/layout/radial4"/>
    <dgm:cxn modelId="{B1A91B90-DB3C-457B-BAD4-770CBDD1315C}" srcId="{5380A434-5CD7-4E02-9FF6-C121365E543C}" destId="{E486FE73-ACAC-4E54-BC28-95353B108DEE}" srcOrd="1" destOrd="0" parTransId="{4C2D47DB-11C4-4636-B047-34B4040FA3C0}" sibTransId="{81D5E53F-FD90-4002-A65D-5166D187F64D}"/>
    <dgm:cxn modelId="{610AD29C-7C77-4AE4-A587-7DACBAE8660B}" type="presOf" srcId="{98CFD374-0ADC-463A-BB25-E1B1762F7A1F}" destId="{0BBE2B1E-021F-4340-86D0-7CD5F5302030}" srcOrd="0" destOrd="0" presId="urn:microsoft.com/office/officeart/2005/8/layout/radial4"/>
    <dgm:cxn modelId="{072684A8-DA28-4C1E-8AA7-8A88D2704DF7}" type="presParOf" srcId="{0BBE2B1E-021F-4340-86D0-7CD5F5302030}" destId="{BBE41931-1F69-4487-A2C6-2C2A2A0884A7}" srcOrd="0" destOrd="0" presId="urn:microsoft.com/office/officeart/2005/8/layout/radial4"/>
    <dgm:cxn modelId="{347E16F0-A725-4EAD-9608-4236F633EC8D}" type="presParOf" srcId="{0BBE2B1E-021F-4340-86D0-7CD5F5302030}" destId="{2DF8EB02-8A82-410D-94DC-C4A89AAD6638}" srcOrd="1" destOrd="0" presId="urn:microsoft.com/office/officeart/2005/8/layout/radial4"/>
    <dgm:cxn modelId="{13FED357-694C-4670-B5D0-EC4654D9FFD2}" type="presParOf" srcId="{0BBE2B1E-021F-4340-86D0-7CD5F5302030}" destId="{66EFE2F6-31F9-44BE-BACF-0FD1C210EC90}" srcOrd="2" destOrd="0" presId="urn:microsoft.com/office/officeart/2005/8/layout/radial4"/>
    <dgm:cxn modelId="{E35FA864-BBE8-49E7-A5C5-C51BE569A0AF}" type="presParOf" srcId="{0BBE2B1E-021F-4340-86D0-7CD5F5302030}" destId="{48B69855-FDB4-4266-A1AF-2272A33F62D0}" srcOrd="3" destOrd="0" presId="urn:microsoft.com/office/officeart/2005/8/layout/radial4"/>
    <dgm:cxn modelId="{1936B54F-A831-47D8-9CF0-4770C352986F}" type="presParOf" srcId="{0BBE2B1E-021F-4340-86D0-7CD5F5302030}" destId="{BE4E2120-EF2B-4A09-93D2-B5F03FA6C2B5}" srcOrd="4" destOrd="0" presId="urn:microsoft.com/office/officeart/2005/8/layout/radial4"/>
    <dgm:cxn modelId="{69864A71-CC9C-45C9-A2B4-EC12D8880E13}" type="presParOf" srcId="{0BBE2B1E-021F-4340-86D0-7CD5F5302030}" destId="{23191FBF-2B29-43B5-AD6E-C1232847A544}" srcOrd="5" destOrd="0" presId="urn:microsoft.com/office/officeart/2005/8/layout/radial4"/>
    <dgm:cxn modelId="{0C4D061D-50A5-48CE-BA60-4C61E86D5D8C}" type="presParOf" srcId="{0BBE2B1E-021F-4340-86D0-7CD5F5302030}" destId="{69173AA2-9749-462E-961E-27004EC55622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810669B-8C18-47BD-9705-089511ADD7C5}" type="doc">
      <dgm:prSet loTypeId="urn:microsoft.com/office/officeart/2005/8/layout/arrow6" loCatId="process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C353DB0A-BA35-409D-8108-1457D5689B30}">
      <dgm:prSet phldrT="[Текст]"/>
      <dgm:spPr/>
      <dgm:t>
        <a:bodyPr/>
        <a:lstStyle/>
        <a:p>
          <a:r>
            <a:rPr lang="ru-RU" dirty="0" smtClean="0"/>
            <a:t>Криофилы</a:t>
          </a:r>
          <a:endParaRPr lang="ru-RU" dirty="0"/>
        </a:p>
      </dgm:t>
    </dgm:pt>
    <dgm:pt modelId="{123FFEFF-77C8-493B-855D-D13617695F94}" type="parTrans" cxnId="{D739C44B-B484-4189-8B31-69BE9AACD10E}">
      <dgm:prSet/>
      <dgm:spPr/>
      <dgm:t>
        <a:bodyPr/>
        <a:lstStyle/>
        <a:p>
          <a:endParaRPr lang="ru-RU"/>
        </a:p>
      </dgm:t>
    </dgm:pt>
    <dgm:pt modelId="{E8C3DA88-93A8-4D06-AA41-D4976F9675FA}" type="sibTrans" cxnId="{D739C44B-B484-4189-8B31-69BE9AACD10E}">
      <dgm:prSet/>
      <dgm:spPr/>
      <dgm:t>
        <a:bodyPr/>
        <a:lstStyle/>
        <a:p>
          <a:endParaRPr lang="ru-RU"/>
        </a:p>
      </dgm:t>
    </dgm:pt>
    <dgm:pt modelId="{727CB0D4-231D-45B5-AA9E-CA1D26A13FD7}">
      <dgm:prSet phldrT="[Текст]"/>
      <dgm:spPr/>
      <dgm:t>
        <a:bodyPr/>
        <a:lstStyle/>
        <a:p>
          <a:r>
            <a:rPr lang="ru-RU" dirty="0" smtClean="0"/>
            <a:t>Термофилы</a:t>
          </a:r>
          <a:endParaRPr lang="ru-RU" dirty="0"/>
        </a:p>
      </dgm:t>
    </dgm:pt>
    <dgm:pt modelId="{4C9AEF7D-C6EA-4302-91DE-279E59BB8ACA}" type="parTrans" cxnId="{B6EBAD97-9A99-4B18-BEEB-D96E596778EF}">
      <dgm:prSet/>
      <dgm:spPr/>
      <dgm:t>
        <a:bodyPr/>
        <a:lstStyle/>
        <a:p>
          <a:endParaRPr lang="ru-RU"/>
        </a:p>
      </dgm:t>
    </dgm:pt>
    <dgm:pt modelId="{450912C8-FCF0-4830-AA17-F7FEFCE9559D}" type="sibTrans" cxnId="{B6EBAD97-9A99-4B18-BEEB-D96E596778EF}">
      <dgm:prSet/>
      <dgm:spPr/>
      <dgm:t>
        <a:bodyPr/>
        <a:lstStyle/>
        <a:p>
          <a:endParaRPr lang="ru-RU"/>
        </a:p>
      </dgm:t>
    </dgm:pt>
    <dgm:pt modelId="{7870A1DF-2DCD-4225-B51F-4698C186F7E9}" type="pres">
      <dgm:prSet presAssocID="{C810669B-8C18-47BD-9705-089511ADD7C5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056C8C-FEA0-4574-A3AC-42875131E556}" type="pres">
      <dgm:prSet presAssocID="{C810669B-8C18-47BD-9705-089511ADD7C5}" presName="ribbon" presStyleLbl="node1" presStyleIdx="0" presStyleCnt="1" custLinFactNeighborX="60854" custLinFactNeighborY="-48115"/>
      <dgm:spPr/>
    </dgm:pt>
    <dgm:pt modelId="{07D0B0CE-07F7-4F9F-A0C7-7A14EF67A0B5}" type="pres">
      <dgm:prSet presAssocID="{C810669B-8C18-47BD-9705-089511ADD7C5}" presName="leftArrowText" presStyleLbl="node1" presStyleIdx="0" presStyleCnt="1" custLinFactNeighborX="-725" custLinFactNeighborY="-3442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B596A8-D3C7-4F1B-A8AE-3BEDE75D0B51}" type="pres">
      <dgm:prSet presAssocID="{C810669B-8C18-47BD-9705-089511ADD7C5}" presName="rightArrowText" presStyleLbl="node1" presStyleIdx="0" presStyleCnt="1" custLinFactNeighborX="3329" custLinFactNeighborY="-317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636848-7A53-4CE8-AB49-ACF86CDAB7A8}" type="presOf" srcId="{C810669B-8C18-47BD-9705-089511ADD7C5}" destId="{7870A1DF-2DCD-4225-B51F-4698C186F7E9}" srcOrd="0" destOrd="0" presId="urn:microsoft.com/office/officeart/2005/8/layout/arrow6"/>
    <dgm:cxn modelId="{B6EBAD97-9A99-4B18-BEEB-D96E596778EF}" srcId="{C810669B-8C18-47BD-9705-089511ADD7C5}" destId="{727CB0D4-231D-45B5-AA9E-CA1D26A13FD7}" srcOrd="1" destOrd="0" parTransId="{4C9AEF7D-C6EA-4302-91DE-279E59BB8ACA}" sibTransId="{450912C8-FCF0-4830-AA17-F7FEFCE9559D}"/>
    <dgm:cxn modelId="{86313B13-F942-4CE4-88BA-66834174F937}" type="presOf" srcId="{727CB0D4-231D-45B5-AA9E-CA1D26A13FD7}" destId="{83B596A8-D3C7-4F1B-A8AE-3BEDE75D0B51}" srcOrd="0" destOrd="0" presId="urn:microsoft.com/office/officeart/2005/8/layout/arrow6"/>
    <dgm:cxn modelId="{D739C44B-B484-4189-8B31-69BE9AACD10E}" srcId="{C810669B-8C18-47BD-9705-089511ADD7C5}" destId="{C353DB0A-BA35-409D-8108-1457D5689B30}" srcOrd="0" destOrd="0" parTransId="{123FFEFF-77C8-493B-855D-D13617695F94}" sibTransId="{E8C3DA88-93A8-4D06-AA41-D4976F9675FA}"/>
    <dgm:cxn modelId="{95A6C049-6E15-451E-92BD-7B5A29D1FFC1}" type="presOf" srcId="{C353DB0A-BA35-409D-8108-1457D5689B30}" destId="{07D0B0CE-07F7-4F9F-A0C7-7A14EF67A0B5}" srcOrd="0" destOrd="0" presId="urn:microsoft.com/office/officeart/2005/8/layout/arrow6"/>
    <dgm:cxn modelId="{476EAA8F-4B4A-4048-BA5C-8D7B144E688A}" type="presParOf" srcId="{7870A1DF-2DCD-4225-B51F-4698C186F7E9}" destId="{52056C8C-FEA0-4574-A3AC-42875131E556}" srcOrd="0" destOrd="0" presId="urn:microsoft.com/office/officeart/2005/8/layout/arrow6"/>
    <dgm:cxn modelId="{A2360129-1C63-4F1F-A7F9-90A57B4FA446}" type="presParOf" srcId="{7870A1DF-2DCD-4225-B51F-4698C186F7E9}" destId="{07D0B0CE-07F7-4F9F-A0C7-7A14EF67A0B5}" srcOrd="1" destOrd="0" presId="urn:microsoft.com/office/officeart/2005/8/layout/arrow6"/>
    <dgm:cxn modelId="{B1C4B8A7-DF95-4A2A-AA54-510ACA4ACF85}" type="presParOf" srcId="{7870A1DF-2DCD-4225-B51F-4698C186F7E9}" destId="{83B596A8-D3C7-4F1B-A8AE-3BEDE75D0B51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71A60F-7F15-48F3-8E9A-157634F986EB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B2702EEE-9DB9-4C9E-B9F0-8C44533D23AD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Этологический</a:t>
          </a:r>
        </a:p>
        <a:p>
          <a:r>
            <a:rPr lang="ru-RU" dirty="0" smtClean="0"/>
            <a:t>(поведенческий)</a:t>
          </a:r>
          <a:endParaRPr lang="ru-RU" dirty="0"/>
        </a:p>
      </dgm:t>
    </dgm:pt>
    <dgm:pt modelId="{27BC75AF-3E8C-4FCA-9DF2-79DB77A6CC5D}" type="parTrans" cxnId="{1E38073E-46DB-435A-90E5-9EE8CCB4C477}">
      <dgm:prSet/>
      <dgm:spPr/>
      <dgm:t>
        <a:bodyPr/>
        <a:lstStyle/>
        <a:p>
          <a:endParaRPr lang="ru-RU"/>
        </a:p>
      </dgm:t>
    </dgm:pt>
    <dgm:pt modelId="{2A0ECD77-70D7-4804-AA4B-B16B784FC792}" type="sibTrans" cxnId="{1E38073E-46DB-435A-90E5-9EE8CCB4C477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8D139419-30EF-488F-97E0-EF56407B8A33}">
      <dgm:prSet phldrT="[Текст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dirty="0" smtClean="0"/>
            <a:t>Физический</a:t>
          </a:r>
          <a:endParaRPr lang="ru-RU" sz="1600" dirty="0"/>
        </a:p>
      </dgm:t>
    </dgm:pt>
    <dgm:pt modelId="{0F378C64-BCB8-48C9-AAC1-07F2FE7AFBD3}" type="parTrans" cxnId="{3A6CA4BB-1BA6-46DA-81D0-A470386DDA3D}">
      <dgm:prSet/>
      <dgm:spPr/>
      <dgm:t>
        <a:bodyPr/>
        <a:lstStyle/>
        <a:p>
          <a:endParaRPr lang="ru-RU"/>
        </a:p>
      </dgm:t>
    </dgm:pt>
    <dgm:pt modelId="{3E96E4B1-7A74-4E2C-9966-233298AF185B}" type="sibTrans" cxnId="{3A6CA4BB-1BA6-46DA-81D0-A470386DDA3D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1291BE55-E325-445F-99A5-0D1B3E2D0B10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Химический</a:t>
          </a:r>
          <a:endParaRPr lang="ru-RU" dirty="0"/>
        </a:p>
      </dgm:t>
    </dgm:pt>
    <dgm:pt modelId="{B8D94A92-C033-4561-A698-5B7929E97BC8}" type="parTrans" cxnId="{2239DB16-66C2-431A-8851-07D287B04444}">
      <dgm:prSet/>
      <dgm:spPr/>
      <dgm:t>
        <a:bodyPr/>
        <a:lstStyle/>
        <a:p>
          <a:endParaRPr lang="ru-RU"/>
        </a:p>
      </dgm:t>
    </dgm:pt>
    <dgm:pt modelId="{914A955A-F530-4070-B607-3306F422C2BD}" type="sibTrans" cxnId="{2239DB16-66C2-431A-8851-07D287B04444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E41038D5-FAFA-4D24-93DE-FC1B6791485D}" type="pres">
      <dgm:prSet presAssocID="{4571A60F-7F15-48F3-8E9A-157634F986E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04191C7-3C51-422C-A38E-1C86BF160858}" type="pres">
      <dgm:prSet presAssocID="{B2702EEE-9DB9-4C9E-B9F0-8C44533D23AD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9E5497-FE85-40B1-A382-D8FD110672C2}" type="pres">
      <dgm:prSet presAssocID="{B2702EEE-9DB9-4C9E-B9F0-8C44533D23AD}" presName="gear1srcNode" presStyleLbl="node1" presStyleIdx="0" presStyleCnt="3"/>
      <dgm:spPr/>
      <dgm:t>
        <a:bodyPr/>
        <a:lstStyle/>
        <a:p>
          <a:endParaRPr lang="ru-RU"/>
        </a:p>
      </dgm:t>
    </dgm:pt>
    <dgm:pt modelId="{0072160E-409D-4D46-A1C3-33F6D533531C}" type="pres">
      <dgm:prSet presAssocID="{B2702EEE-9DB9-4C9E-B9F0-8C44533D23AD}" presName="gear1dstNode" presStyleLbl="node1" presStyleIdx="0" presStyleCnt="3"/>
      <dgm:spPr/>
      <dgm:t>
        <a:bodyPr/>
        <a:lstStyle/>
        <a:p>
          <a:endParaRPr lang="ru-RU"/>
        </a:p>
      </dgm:t>
    </dgm:pt>
    <dgm:pt modelId="{0DEBFF4A-A5E1-4832-ABA8-A291E5C6AE38}" type="pres">
      <dgm:prSet presAssocID="{8D139419-30EF-488F-97E0-EF56407B8A33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9C97B4-A60B-43F9-9F83-AED94766016E}" type="pres">
      <dgm:prSet presAssocID="{8D139419-30EF-488F-97E0-EF56407B8A33}" presName="gear2srcNode" presStyleLbl="node1" presStyleIdx="1" presStyleCnt="3"/>
      <dgm:spPr/>
      <dgm:t>
        <a:bodyPr/>
        <a:lstStyle/>
        <a:p>
          <a:endParaRPr lang="ru-RU"/>
        </a:p>
      </dgm:t>
    </dgm:pt>
    <dgm:pt modelId="{9AC552AB-F311-4F00-8B19-867DDB2DD31E}" type="pres">
      <dgm:prSet presAssocID="{8D139419-30EF-488F-97E0-EF56407B8A33}" presName="gear2dstNode" presStyleLbl="node1" presStyleIdx="1" presStyleCnt="3"/>
      <dgm:spPr/>
      <dgm:t>
        <a:bodyPr/>
        <a:lstStyle/>
        <a:p>
          <a:endParaRPr lang="ru-RU"/>
        </a:p>
      </dgm:t>
    </dgm:pt>
    <dgm:pt modelId="{42C140FA-7CF3-45AD-B896-C0B5B2806E5A}" type="pres">
      <dgm:prSet presAssocID="{1291BE55-E325-445F-99A5-0D1B3E2D0B10}" presName="gear3" presStyleLbl="node1" presStyleIdx="2" presStyleCnt="3"/>
      <dgm:spPr/>
      <dgm:t>
        <a:bodyPr/>
        <a:lstStyle/>
        <a:p>
          <a:endParaRPr lang="ru-RU"/>
        </a:p>
      </dgm:t>
    </dgm:pt>
    <dgm:pt modelId="{B50BDC97-631E-492C-AF50-18C50B88DEEC}" type="pres">
      <dgm:prSet presAssocID="{1291BE55-E325-445F-99A5-0D1B3E2D0B1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28B332-8C7B-4EAF-9139-55BBE57BE9C8}" type="pres">
      <dgm:prSet presAssocID="{1291BE55-E325-445F-99A5-0D1B3E2D0B10}" presName="gear3srcNode" presStyleLbl="node1" presStyleIdx="2" presStyleCnt="3"/>
      <dgm:spPr/>
      <dgm:t>
        <a:bodyPr/>
        <a:lstStyle/>
        <a:p>
          <a:endParaRPr lang="ru-RU"/>
        </a:p>
      </dgm:t>
    </dgm:pt>
    <dgm:pt modelId="{3F44897C-E821-4934-8F65-7EC6C2C09D88}" type="pres">
      <dgm:prSet presAssocID="{1291BE55-E325-445F-99A5-0D1B3E2D0B10}" presName="gear3dstNode" presStyleLbl="node1" presStyleIdx="2" presStyleCnt="3"/>
      <dgm:spPr/>
      <dgm:t>
        <a:bodyPr/>
        <a:lstStyle/>
        <a:p>
          <a:endParaRPr lang="ru-RU"/>
        </a:p>
      </dgm:t>
    </dgm:pt>
    <dgm:pt modelId="{105291D8-7A29-4C92-9259-69CD87506866}" type="pres">
      <dgm:prSet presAssocID="{2A0ECD77-70D7-4804-AA4B-B16B784FC792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69B5A846-FB85-4F0B-9DD8-9866F9ACCA94}" type="pres">
      <dgm:prSet presAssocID="{3E96E4B1-7A74-4E2C-9966-233298AF185B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B055746F-1F6E-4900-A81E-129B5E8969FF}" type="pres">
      <dgm:prSet presAssocID="{914A955A-F530-4070-B607-3306F422C2BD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2239DB16-66C2-431A-8851-07D287B04444}" srcId="{4571A60F-7F15-48F3-8E9A-157634F986EB}" destId="{1291BE55-E325-445F-99A5-0D1B3E2D0B10}" srcOrd="2" destOrd="0" parTransId="{B8D94A92-C033-4561-A698-5B7929E97BC8}" sibTransId="{914A955A-F530-4070-B607-3306F422C2BD}"/>
    <dgm:cxn modelId="{9A62CF1B-C53A-4C04-833E-BCDB22AE3816}" type="presOf" srcId="{8D139419-30EF-488F-97E0-EF56407B8A33}" destId="{F99C97B4-A60B-43F9-9F83-AED94766016E}" srcOrd="1" destOrd="0" presId="urn:microsoft.com/office/officeart/2005/8/layout/gear1"/>
    <dgm:cxn modelId="{7E706C6D-D2D8-4F6E-8A64-87114A4AB41B}" type="presOf" srcId="{2A0ECD77-70D7-4804-AA4B-B16B784FC792}" destId="{105291D8-7A29-4C92-9259-69CD87506866}" srcOrd="0" destOrd="0" presId="urn:microsoft.com/office/officeart/2005/8/layout/gear1"/>
    <dgm:cxn modelId="{A569A04F-E0BA-48E4-9FE3-764AC47DE16D}" type="presOf" srcId="{8D139419-30EF-488F-97E0-EF56407B8A33}" destId="{0DEBFF4A-A5E1-4832-ABA8-A291E5C6AE38}" srcOrd="0" destOrd="0" presId="urn:microsoft.com/office/officeart/2005/8/layout/gear1"/>
    <dgm:cxn modelId="{C4CDA7FF-7A0B-49ED-BF93-DAC074A87D7A}" type="presOf" srcId="{B2702EEE-9DB9-4C9E-B9F0-8C44533D23AD}" destId="{104191C7-3C51-422C-A38E-1C86BF160858}" srcOrd="0" destOrd="0" presId="urn:microsoft.com/office/officeart/2005/8/layout/gear1"/>
    <dgm:cxn modelId="{A7A68DCE-D623-4A81-A61E-F8496AB2A88D}" type="presOf" srcId="{4571A60F-7F15-48F3-8E9A-157634F986EB}" destId="{E41038D5-FAFA-4D24-93DE-FC1B6791485D}" srcOrd="0" destOrd="0" presId="urn:microsoft.com/office/officeart/2005/8/layout/gear1"/>
    <dgm:cxn modelId="{1E38073E-46DB-435A-90E5-9EE8CCB4C477}" srcId="{4571A60F-7F15-48F3-8E9A-157634F986EB}" destId="{B2702EEE-9DB9-4C9E-B9F0-8C44533D23AD}" srcOrd="0" destOrd="0" parTransId="{27BC75AF-3E8C-4FCA-9DF2-79DB77A6CC5D}" sibTransId="{2A0ECD77-70D7-4804-AA4B-B16B784FC792}"/>
    <dgm:cxn modelId="{0ADA8420-53A6-4871-8392-F98446C6BF49}" type="presOf" srcId="{914A955A-F530-4070-B607-3306F422C2BD}" destId="{B055746F-1F6E-4900-A81E-129B5E8969FF}" srcOrd="0" destOrd="0" presId="urn:microsoft.com/office/officeart/2005/8/layout/gear1"/>
    <dgm:cxn modelId="{EF920367-4A3A-4477-88CF-8AE89289946D}" type="presOf" srcId="{1291BE55-E325-445F-99A5-0D1B3E2D0B10}" destId="{0728B332-8C7B-4EAF-9139-55BBE57BE9C8}" srcOrd="2" destOrd="0" presId="urn:microsoft.com/office/officeart/2005/8/layout/gear1"/>
    <dgm:cxn modelId="{3A6CA4BB-1BA6-46DA-81D0-A470386DDA3D}" srcId="{4571A60F-7F15-48F3-8E9A-157634F986EB}" destId="{8D139419-30EF-488F-97E0-EF56407B8A33}" srcOrd="1" destOrd="0" parTransId="{0F378C64-BCB8-48C9-AAC1-07F2FE7AFBD3}" sibTransId="{3E96E4B1-7A74-4E2C-9966-233298AF185B}"/>
    <dgm:cxn modelId="{9799547E-777F-4417-97F8-174ABEA7A90B}" type="presOf" srcId="{B2702EEE-9DB9-4C9E-B9F0-8C44533D23AD}" destId="{0072160E-409D-4D46-A1C3-33F6D533531C}" srcOrd="2" destOrd="0" presId="urn:microsoft.com/office/officeart/2005/8/layout/gear1"/>
    <dgm:cxn modelId="{3CD4D1FF-09D9-4BDC-8973-D8D06606A561}" type="presOf" srcId="{1291BE55-E325-445F-99A5-0D1B3E2D0B10}" destId="{3F44897C-E821-4934-8F65-7EC6C2C09D88}" srcOrd="3" destOrd="0" presId="urn:microsoft.com/office/officeart/2005/8/layout/gear1"/>
    <dgm:cxn modelId="{41D1971F-7090-4965-A3F8-9BF78C2EE28C}" type="presOf" srcId="{3E96E4B1-7A74-4E2C-9966-233298AF185B}" destId="{69B5A846-FB85-4F0B-9DD8-9866F9ACCA94}" srcOrd="0" destOrd="0" presId="urn:microsoft.com/office/officeart/2005/8/layout/gear1"/>
    <dgm:cxn modelId="{44D0B91E-B09F-4936-BCD7-7F5F770410D6}" type="presOf" srcId="{B2702EEE-9DB9-4C9E-B9F0-8C44533D23AD}" destId="{0C9E5497-FE85-40B1-A382-D8FD110672C2}" srcOrd="1" destOrd="0" presId="urn:microsoft.com/office/officeart/2005/8/layout/gear1"/>
    <dgm:cxn modelId="{B7C56109-2A49-411A-A98D-05AFE006ACC1}" type="presOf" srcId="{1291BE55-E325-445F-99A5-0D1B3E2D0B10}" destId="{B50BDC97-631E-492C-AF50-18C50B88DEEC}" srcOrd="1" destOrd="0" presId="urn:microsoft.com/office/officeart/2005/8/layout/gear1"/>
    <dgm:cxn modelId="{CDCF07B3-0BC4-4783-A265-9175B87D60C4}" type="presOf" srcId="{1291BE55-E325-445F-99A5-0D1B3E2D0B10}" destId="{42C140FA-7CF3-45AD-B896-C0B5B2806E5A}" srcOrd="0" destOrd="0" presId="urn:microsoft.com/office/officeart/2005/8/layout/gear1"/>
    <dgm:cxn modelId="{0CF62F73-0A9C-4882-915C-2CEA121052FA}" type="presOf" srcId="{8D139419-30EF-488F-97E0-EF56407B8A33}" destId="{9AC552AB-F311-4F00-8B19-867DDB2DD31E}" srcOrd="2" destOrd="0" presId="urn:microsoft.com/office/officeart/2005/8/layout/gear1"/>
    <dgm:cxn modelId="{2C543DA1-3E8B-4A0A-8BF8-B4F5EF45C93A}" type="presParOf" srcId="{E41038D5-FAFA-4D24-93DE-FC1B6791485D}" destId="{104191C7-3C51-422C-A38E-1C86BF160858}" srcOrd="0" destOrd="0" presId="urn:microsoft.com/office/officeart/2005/8/layout/gear1"/>
    <dgm:cxn modelId="{9A52A82C-9487-4734-A349-EEE163A6B082}" type="presParOf" srcId="{E41038D5-FAFA-4D24-93DE-FC1B6791485D}" destId="{0C9E5497-FE85-40B1-A382-D8FD110672C2}" srcOrd="1" destOrd="0" presId="urn:microsoft.com/office/officeart/2005/8/layout/gear1"/>
    <dgm:cxn modelId="{B8ECA9C7-2807-4947-BA55-6AC545A8A0EA}" type="presParOf" srcId="{E41038D5-FAFA-4D24-93DE-FC1B6791485D}" destId="{0072160E-409D-4D46-A1C3-33F6D533531C}" srcOrd="2" destOrd="0" presId="urn:microsoft.com/office/officeart/2005/8/layout/gear1"/>
    <dgm:cxn modelId="{6501E97E-A33C-41FD-9CBC-45E9066D8AAF}" type="presParOf" srcId="{E41038D5-FAFA-4D24-93DE-FC1B6791485D}" destId="{0DEBFF4A-A5E1-4832-ABA8-A291E5C6AE38}" srcOrd="3" destOrd="0" presId="urn:microsoft.com/office/officeart/2005/8/layout/gear1"/>
    <dgm:cxn modelId="{AAA386A7-26DB-4990-8002-6CD9CB566664}" type="presParOf" srcId="{E41038D5-FAFA-4D24-93DE-FC1B6791485D}" destId="{F99C97B4-A60B-43F9-9F83-AED94766016E}" srcOrd="4" destOrd="0" presId="urn:microsoft.com/office/officeart/2005/8/layout/gear1"/>
    <dgm:cxn modelId="{EFC22F77-B7C4-4835-94B0-5F0D65B4424B}" type="presParOf" srcId="{E41038D5-FAFA-4D24-93DE-FC1B6791485D}" destId="{9AC552AB-F311-4F00-8B19-867DDB2DD31E}" srcOrd="5" destOrd="0" presId="urn:microsoft.com/office/officeart/2005/8/layout/gear1"/>
    <dgm:cxn modelId="{A081DBD4-F462-40D0-B22E-0C7C378C0050}" type="presParOf" srcId="{E41038D5-FAFA-4D24-93DE-FC1B6791485D}" destId="{42C140FA-7CF3-45AD-B896-C0B5B2806E5A}" srcOrd="6" destOrd="0" presId="urn:microsoft.com/office/officeart/2005/8/layout/gear1"/>
    <dgm:cxn modelId="{297B6C56-E515-4135-87C7-3FE9425E593B}" type="presParOf" srcId="{E41038D5-FAFA-4D24-93DE-FC1B6791485D}" destId="{B50BDC97-631E-492C-AF50-18C50B88DEEC}" srcOrd="7" destOrd="0" presId="urn:microsoft.com/office/officeart/2005/8/layout/gear1"/>
    <dgm:cxn modelId="{987A628F-DB15-4573-8FE1-C9E9755B55A0}" type="presParOf" srcId="{E41038D5-FAFA-4D24-93DE-FC1B6791485D}" destId="{0728B332-8C7B-4EAF-9139-55BBE57BE9C8}" srcOrd="8" destOrd="0" presId="urn:microsoft.com/office/officeart/2005/8/layout/gear1"/>
    <dgm:cxn modelId="{DEC44C4E-1655-4447-9B54-CEE2A29FA88B}" type="presParOf" srcId="{E41038D5-FAFA-4D24-93DE-FC1B6791485D}" destId="{3F44897C-E821-4934-8F65-7EC6C2C09D88}" srcOrd="9" destOrd="0" presId="urn:microsoft.com/office/officeart/2005/8/layout/gear1"/>
    <dgm:cxn modelId="{2F3C0505-9CB1-4DEB-B213-C363F26AB254}" type="presParOf" srcId="{E41038D5-FAFA-4D24-93DE-FC1B6791485D}" destId="{105291D8-7A29-4C92-9259-69CD87506866}" srcOrd="10" destOrd="0" presId="urn:microsoft.com/office/officeart/2005/8/layout/gear1"/>
    <dgm:cxn modelId="{493CC4D4-539D-4BC3-8E85-365FFF5EBF73}" type="presParOf" srcId="{E41038D5-FAFA-4D24-93DE-FC1B6791485D}" destId="{69B5A846-FB85-4F0B-9DD8-9866F9ACCA94}" srcOrd="11" destOrd="0" presId="urn:microsoft.com/office/officeart/2005/8/layout/gear1"/>
    <dgm:cxn modelId="{A9B7D766-E751-4241-8BEC-96EC29F8A957}" type="presParOf" srcId="{E41038D5-FAFA-4D24-93DE-FC1B6791485D}" destId="{B055746F-1F6E-4900-A81E-129B5E8969FF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89A4529-F285-4311-A919-E08E4F3868EA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6642959-71DC-4739-BA93-1A61B2C0AC7D}">
      <dgm:prSet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dirty="0" smtClean="0"/>
            <a:t>По отношению к воде среди живых организмов выделяют следующие экологические группы:</a:t>
          </a:r>
          <a:endParaRPr lang="ru-RU" dirty="0"/>
        </a:p>
      </dgm:t>
    </dgm:pt>
    <dgm:pt modelId="{85D86D17-1AFE-4291-97B6-5FEEADDCDEEF}" type="parTrans" cxnId="{4AC282A8-6662-4290-BDF3-DB8584A6D775}">
      <dgm:prSet/>
      <dgm:spPr/>
      <dgm:t>
        <a:bodyPr/>
        <a:lstStyle/>
        <a:p>
          <a:endParaRPr lang="ru-RU"/>
        </a:p>
      </dgm:t>
    </dgm:pt>
    <dgm:pt modelId="{FCF14C6D-B4FC-4730-A2B5-9EC3B2DBFA91}" type="sibTrans" cxnId="{4AC282A8-6662-4290-BDF3-DB8584A6D775}">
      <dgm:prSet/>
      <dgm:spPr/>
      <dgm:t>
        <a:bodyPr/>
        <a:lstStyle/>
        <a:p>
          <a:endParaRPr lang="ru-RU"/>
        </a:p>
      </dgm:t>
    </dgm:pt>
    <dgm:pt modelId="{CBF323D7-A64E-4563-9F0A-1B76F1845963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sz="1700" dirty="0" smtClean="0"/>
            <a:t>Гигрофилы (влаголюбивые)</a:t>
          </a:r>
          <a:endParaRPr lang="ru-RU" sz="1700" dirty="0"/>
        </a:p>
      </dgm:t>
    </dgm:pt>
    <dgm:pt modelId="{239CF7C5-6259-45BD-9ED8-DCC8CDBEBB78}" type="parTrans" cxnId="{172B95D2-EC52-49CB-9D1D-CDA5C76E127A}">
      <dgm:prSet/>
      <dgm:spPr/>
      <dgm:t>
        <a:bodyPr/>
        <a:lstStyle/>
        <a:p>
          <a:endParaRPr lang="ru-RU"/>
        </a:p>
      </dgm:t>
    </dgm:pt>
    <dgm:pt modelId="{4CB5F3C6-EBB3-4C7B-9B16-6DA676D6B693}" type="sibTrans" cxnId="{172B95D2-EC52-49CB-9D1D-CDA5C76E127A}">
      <dgm:prSet/>
      <dgm:spPr/>
      <dgm:t>
        <a:bodyPr/>
        <a:lstStyle/>
        <a:p>
          <a:endParaRPr lang="ru-RU"/>
        </a:p>
      </dgm:t>
    </dgm:pt>
    <dgm:pt modelId="{8FDA1CF1-97C4-4551-A3BB-CAB8C4749FFD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sz="1700" dirty="0" smtClean="0"/>
            <a:t>Ксерофилы (сухолюбивые)</a:t>
          </a:r>
          <a:endParaRPr lang="ru-RU" sz="1700" dirty="0"/>
        </a:p>
      </dgm:t>
    </dgm:pt>
    <dgm:pt modelId="{04D6374D-25C3-455E-B97E-2D7319444D6B}" type="parTrans" cxnId="{3D53CBC7-B298-42DB-806E-8085A894D870}">
      <dgm:prSet/>
      <dgm:spPr/>
      <dgm:t>
        <a:bodyPr/>
        <a:lstStyle/>
        <a:p>
          <a:endParaRPr lang="ru-RU"/>
        </a:p>
      </dgm:t>
    </dgm:pt>
    <dgm:pt modelId="{E3A8CA3A-BC59-4F6E-AFCC-0275A2084AC1}" type="sibTrans" cxnId="{3D53CBC7-B298-42DB-806E-8085A894D870}">
      <dgm:prSet/>
      <dgm:spPr/>
      <dgm:t>
        <a:bodyPr/>
        <a:lstStyle/>
        <a:p>
          <a:endParaRPr lang="ru-RU"/>
        </a:p>
      </dgm:t>
    </dgm:pt>
    <dgm:pt modelId="{D2262E89-B551-426A-AA30-26CB4C2F4EFE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sz="1700" dirty="0" err="1" smtClean="0"/>
            <a:t>Мезофилы</a:t>
          </a:r>
          <a:r>
            <a:rPr lang="ru-RU" sz="1700" dirty="0" smtClean="0"/>
            <a:t> (промежуточная группа)</a:t>
          </a:r>
          <a:endParaRPr lang="ru-RU" sz="1700" dirty="0"/>
        </a:p>
      </dgm:t>
    </dgm:pt>
    <dgm:pt modelId="{95F9724C-5B41-41ED-9108-6FD14C8C5D08}" type="parTrans" cxnId="{C370B80B-61AD-4EF8-B1B7-CA3F5F5BDFD0}">
      <dgm:prSet/>
      <dgm:spPr/>
      <dgm:t>
        <a:bodyPr/>
        <a:lstStyle/>
        <a:p>
          <a:endParaRPr lang="ru-RU"/>
        </a:p>
      </dgm:t>
    </dgm:pt>
    <dgm:pt modelId="{17FC8AAC-1044-48DB-AB5C-6C84882F930A}" type="sibTrans" cxnId="{C370B80B-61AD-4EF8-B1B7-CA3F5F5BDFD0}">
      <dgm:prSet/>
      <dgm:spPr/>
      <dgm:t>
        <a:bodyPr/>
        <a:lstStyle/>
        <a:p>
          <a:endParaRPr lang="ru-RU"/>
        </a:p>
      </dgm:t>
    </dgm:pt>
    <dgm:pt modelId="{93355158-A754-43C8-AE6A-88A763EDE9C3}" type="pres">
      <dgm:prSet presAssocID="{589A4529-F285-4311-A919-E08E4F3868EA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F70366-9F0C-4367-B9AA-78A7E68C5962}" type="pres">
      <dgm:prSet presAssocID="{589A4529-F285-4311-A919-E08E4F3868EA}" presName="cycle" presStyleCnt="0"/>
      <dgm:spPr/>
    </dgm:pt>
    <dgm:pt modelId="{806D300F-2820-4ED6-B3DD-597E1EB98923}" type="pres">
      <dgm:prSet presAssocID="{589A4529-F285-4311-A919-E08E4F3868EA}" presName="centerShape" presStyleCnt="0"/>
      <dgm:spPr/>
    </dgm:pt>
    <dgm:pt modelId="{C71424FF-E131-416C-87E7-80252C657E4E}" type="pres">
      <dgm:prSet presAssocID="{589A4529-F285-4311-A919-E08E4F3868EA}" presName="connSite" presStyleLbl="node1" presStyleIdx="0" presStyleCnt="5"/>
      <dgm:spPr/>
    </dgm:pt>
    <dgm:pt modelId="{96006569-2678-4487-AB63-90C45E6ED8F9}" type="pres">
      <dgm:prSet presAssocID="{589A4529-F285-4311-A919-E08E4F3868EA}" presName="visible" presStyleLbl="node1" presStyleIdx="0" presStyleCnt="5"/>
      <dgm:spPr/>
    </dgm:pt>
    <dgm:pt modelId="{B26F3E27-221C-4632-B7D1-F460CB56ED9C}" type="pres">
      <dgm:prSet presAssocID="{85D86D17-1AFE-4291-97B6-5FEEADDCDEEF}" presName="Name25" presStyleLbl="parChTrans1D1" presStyleIdx="0" presStyleCnt="4"/>
      <dgm:spPr/>
      <dgm:t>
        <a:bodyPr/>
        <a:lstStyle/>
        <a:p>
          <a:endParaRPr lang="ru-RU"/>
        </a:p>
      </dgm:t>
    </dgm:pt>
    <dgm:pt modelId="{37E2DE09-A766-42EC-B664-165DB59DB79F}" type="pres">
      <dgm:prSet presAssocID="{C6642959-71DC-4739-BA93-1A61B2C0AC7D}" presName="node" presStyleCnt="0"/>
      <dgm:spPr/>
    </dgm:pt>
    <dgm:pt modelId="{FDCCE666-D571-4CAB-B158-6637513C2B2F}" type="pres">
      <dgm:prSet presAssocID="{C6642959-71DC-4739-BA93-1A61B2C0AC7D}" presName="parentNode" presStyleLbl="node1" presStyleIdx="1" presStyleCnt="5" custScaleX="248768" custScaleY="248768" custLinFactY="74550" custLinFactNeighborX="-89378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95E2A3-D706-431E-BBBC-59554B923410}" type="pres">
      <dgm:prSet presAssocID="{C6642959-71DC-4739-BA93-1A61B2C0AC7D}" presName="childNode" presStyleLbl="revTx" presStyleIdx="0" presStyleCnt="0">
        <dgm:presLayoutVars>
          <dgm:bulletEnabled val="1"/>
        </dgm:presLayoutVars>
      </dgm:prSet>
      <dgm:spPr/>
    </dgm:pt>
    <dgm:pt modelId="{E43E9A95-ED6A-4778-9F92-C799C1AD2D88}" type="pres">
      <dgm:prSet presAssocID="{239CF7C5-6259-45BD-9ED8-DCC8CDBEBB78}" presName="Name25" presStyleLbl="parChTrans1D1" presStyleIdx="1" presStyleCnt="4"/>
      <dgm:spPr/>
      <dgm:t>
        <a:bodyPr/>
        <a:lstStyle/>
        <a:p>
          <a:endParaRPr lang="ru-RU"/>
        </a:p>
      </dgm:t>
    </dgm:pt>
    <dgm:pt modelId="{EED328AC-92AF-4A1C-805F-70D76B87F752}" type="pres">
      <dgm:prSet presAssocID="{CBF323D7-A64E-4563-9F0A-1B76F1845963}" presName="node" presStyleCnt="0"/>
      <dgm:spPr/>
    </dgm:pt>
    <dgm:pt modelId="{70DD1ED9-B185-489E-BA10-A7C45A965B99}" type="pres">
      <dgm:prSet presAssocID="{CBF323D7-A64E-4563-9F0A-1B76F1845963}" presName="parentNode" presStyleLbl="node1" presStyleIdx="2" presStyleCnt="5" custScaleX="148448" custScaleY="148448" custLinFactNeighborX="72621" custLinFactNeighborY="-8561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D73275-760A-4D47-A9B4-3E2FD62C1E74}" type="pres">
      <dgm:prSet presAssocID="{CBF323D7-A64E-4563-9F0A-1B76F1845963}" presName="childNode" presStyleLbl="revTx" presStyleIdx="0" presStyleCnt="0">
        <dgm:presLayoutVars>
          <dgm:bulletEnabled val="1"/>
        </dgm:presLayoutVars>
      </dgm:prSet>
      <dgm:spPr/>
    </dgm:pt>
    <dgm:pt modelId="{1BE1410B-E39F-4796-9B28-1120262FEF63}" type="pres">
      <dgm:prSet presAssocID="{04D6374D-25C3-455E-B97E-2D7319444D6B}" presName="Name25" presStyleLbl="parChTrans1D1" presStyleIdx="2" presStyleCnt="4"/>
      <dgm:spPr/>
      <dgm:t>
        <a:bodyPr/>
        <a:lstStyle/>
        <a:p>
          <a:endParaRPr lang="ru-RU"/>
        </a:p>
      </dgm:t>
    </dgm:pt>
    <dgm:pt modelId="{096C98C5-399D-4298-95AF-987C2B033A53}" type="pres">
      <dgm:prSet presAssocID="{8FDA1CF1-97C4-4551-A3BB-CAB8C4749FFD}" presName="node" presStyleCnt="0"/>
      <dgm:spPr/>
    </dgm:pt>
    <dgm:pt modelId="{27FA4B79-FD92-44B6-A1DD-C1FF24AF4AEB}" type="pres">
      <dgm:prSet presAssocID="{8FDA1CF1-97C4-4551-A3BB-CAB8C4749FFD}" presName="parentNode" presStyleLbl="node1" presStyleIdx="3" presStyleCnt="5" custScaleX="158025" custScaleY="158025" custLinFactX="37372" custLinFactNeighborX="100000" custLinFactNeighborY="-714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5632B0-2D5D-47D8-BD82-B8D35EBCA16D}" type="pres">
      <dgm:prSet presAssocID="{8FDA1CF1-97C4-4551-A3BB-CAB8C4749FFD}" presName="childNode" presStyleLbl="revTx" presStyleIdx="0" presStyleCnt="0">
        <dgm:presLayoutVars>
          <dgm:bulletEnabled val="1"/>
        </dgm:presLayoutVars>
      </dgm:prSet>
      <dgm:spPr/>
    </dgm:pt>
    <dgm:pt modelId="{9042AAC0-0382-4A67-9F36-2A5C41796FA5}" type="pres">
      <dgm:prSet presAssocID="{95F9724C-5B41-41ED-9108-6FD14C8C5D08}" presName="Name25" presStyleLbl="parChTrans1D1" presStyleIdx="3" presStyleCnt="4"/>
      <dgm:spPr/>
      <dgm:t>
        <a:bodyPr/>
        <a:lstStyle/>
        <a:p>
          <a:endParaRPr lang="ru-RU"/>
        </a:p>
      </dgm:t>
    </dgm:pt>
    <dgm:pt modelId="{FBE7574F-3C32-4404-8533-6907457D5F37}" type="pres">
      <dgm:prSet presAssocID="{D2262E89-B551-426A-AA30-26CB4C2F4EFE}" presName="node" presStyleCnt="0"/>
      <dgm:spPr/>
    </dgm:pt>
    <dgm:pt modelId="{5F48E1B0-7EEF-4144-AABD-5116BF17B59D}" type="pres">
      <dgm:prSet presAssocID="{D2262E89-B551-426A-AA30-26CB4C2F4EFE}" presName="parentNode" presStyleLbl="node1" presStyleIdx="4" presStyleCnt="5" custScaleX="167255" custScaleY="167255" custLinFactX="42781" custLinFactNeighborX="100000" custLinFactNeighborY="-2792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7255CC-56FB-431A-A853-ED1E4E37092A}" type="pres">
      <dgm:prSet presAssocID="{D2262E89-B551-426A-AA30-26CB4C2F4EFE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71AD8A5E-5A7A-4DF1-AE6A-697E2B754B2E}" type="presOf" srcId="{239CF7C5-6259-45BD-9ED8-DCC8CDBEBB78}" destId="{E43E9A95-ED6A-4778-9F92-C799C1AD2D88}" srcOrd="0" destOrd="0" presId="urn:microsoft.com/office/officeart/2005/8/layout/radial2"/>
    <dgm:cxn modelId="{FB5499F8-4423-4CC0-A42B-FCE31C3506D3}" type="presOf" srcId="{C6642959-71DC-4739-BA93-1A61B2C0AC7D}" destId="{FDCCE666-D571-4CAB-B158-6637513C2B2F}" srcOrd="0" destOrd="0" presId="urn:microsoft.com/office/officeart/2005/8/layout/radial2"/>
    <dgm:cxn modelId="{E87EF8C7-1516-4386-9D43-2C392B0ECF28}" type="presOf" srcId="{D2262E89-B551-426A-AA30-26CB4C2F4EFE}" destId="{5F48E1B0-7EEF-4144-AABD-5116BF17B59D}" srcOrd="0" destOrd="0" presId="urn:microsoft.com/office/officeart/2005/8/layout/radial2"/>
    <dgm:cxn modelId="{37D8BABB-694E-4179-84BA-962E2B5AD0E2}" type="presOf" srcId="{85D86D17-1AFE-4291-97B6-5FEEADDCDEEF}" destId="{B26F3E27-221C-4632-B7D1-F460CB56ED9C}" srcOrd="0" destOrd="0" presId="urn:microsoft.com/office/officeart/2005/8/layout/radial2"/>
    <dgm:cxn modelId="{172B95D2-EC52-49CB-9D1D-CDA5C76E127A}" srcId="{589A4529-F285-4311-A919-E08E4F3868EA}" destId="{CBF323D7-A64E-4563-9F0A-1B76F1845963}" srcOrd="1" destOrd="0" parTransId="{239CF7C5-6259-45BD-9ED8-DCC8CDBEBB78}" sibTransId="{4CB5F3C6-EBB3-4C7B-9B16-6DA676D6B693}"/>
    <dgm:cxn modelId="{6B137A14-4A0B-418D-A06D-7F1A5248BF80}" type="presOf" srcId="{589A4529-F285-4311-A919-E08E4F3868EA}" destId="{93355158-A754-43C8-AE6A-88A763EDE9C3}" srcOrd="0" destOrd="0" presId="urn:microsoft.com/office/officeart/2005/8/layout/radial2"/>
    <dgm:cxn modelId="{C370B80B-61AD-4EF8-B1B7-CA3F5F5BDFD0}" srcId="{589A4529-F285-4311-A919-E08E4F3868EA}" destId="{D2262E89-B551-426A-AA30-26CB4C2F4EFE}" srcOrd="3" destOrd="0" parTransId="{95F9724C-5B41-41ED-9108-6FD14C8C5D08}" sibTransId="{17FC8AAC-1044-48DB-AB5C-6C84882F930A}"/>
    <dgm:cxn modelId="{DDB1626A-F2EC-471B-97BA-D359ADB6ABA2}" type="presOf" srcId="{04D6374D-25C3-455E-B97E-2D7319444D6B}" destId="{1BE1410B-E39F-4796-9B28-1120262FEF63}" srcOrd="0" destOrd="0" presId="urn:microsoft.com/office/officeart/2005/8/layout/radial2"/>
    <dgm:cxn modelId="{3D53CBC7-B298-42DB-806E-8085A894D870}" srcId="{589A4529-F285-4311-A919-E08E4F3868EA}" destId="{8FDA1CF1-97C4-4551-A3BB-CAB8C4749FFD}" srcOrd="2" destOrd="0" parTransId="{04D6374D-25C3-455E-B97E-2D7319444D6B}" sibTransId="{E3A8CA3A-BC59-4F6E-AFCC-0275A2084AC1}"/>
    <dgm:cxn modelId="{8EBCAC71-DC2C-4B94-BB6E-EEB5C48774A8}" type="presOf" srcId="{95F9724C-5B41-41ED-9108-6FD14C8C5D08}" destId="{9042AAC0-0382-4A67-9F36-2A5C41796FA5}" srcOrd="0" destOrd="0" presId="urn:microsoft.com/office/officeart/2005/8/layout/radial2"/>
    <dgm:cxn modelId="{4AC282A8-6662-4290-BDF3-DB8584A6D775}" srcId="{589A4529-F285-4311-A919-E08E4F3868EA}" destId="{C6642959-71DC-4739-BA93-1A61B2C0AC7D}" srcOrd="0" destOrd="0" parTransId="{85D86D17-1AFE-4291-97B6-5FEEADDCDEEF}" sibTransId="{FCF14C6D-B4FC-4730-A2B5-9EC3B2DBFA91}"/>
    <dgm:cxn modelId="{AB747A3D-DF93-4719-ADF0-53704566407C}" type="presOf" srcId="{CBF323D7-A64E-4563-9F0A-1B76F1845963}" destId="{70DD1ED9-B185-489E-BA10-A7C45A965B99}" srcOrd="0" destOrd="0" presId="urn:microsoft.com/office/officeart/2005/8/layout/radial2"/>
    <dgm:cxn modelId="{3CF52C5A-4AAC-4F7C-9A93-B6DC9C1555BB}" type="presOf" srcId="{8FDA1CF1-97C4-4551-A3BB-CAB8C4749FFD}" destId="{27FA4B79-FD92-44B6-A1DD-C1FF24AF4AEB}" srcOrd="0" destOrd="0" presId="urn:microsoft.com/office/officeart/2005/8/layout/radial2"/>
    <dgm:cxn modelId="{C6806045-9A9B-42FA-9125-2AD21934CD76}" type="presParOf" srcId="{93355158-A754-43C8-AE6A-88A763EDE9C3}" destId="{61F70366-9F0C-4367-B9AA-78A7E68C5962}" srcOrd="0" destOrd="0" presId="urn:microsoft.com/office/officeart/2005/8/layout/radial2"/>
    <dgm:cxn modelId="{D99BFE10-D844-4924-ADD6-DC4BB3FB9FDF}" type="presParOf" srcId="{61F70366-9F0C-4367-B9AA-78A7E68C5962}" destId="{806D300F-2820-4ED6-B3DD-597E1EB98923}" srcOrd="0" destOrd="0" presId="urn:microsoft.com/office/officeart/2005/8/layout/radial2"/>
    <dgm:cxn modelId="{A3E84688-6482-487E-8391-FBA9B3BEFB48}" type="presParOf" srcId="{806D300F-2820-4ED6-B3DD-597E1EB98923}" destId="{C71424FF-E131-416C-87E7-80252C657E4E}" srcOrd="0" destOrd="0" presId="urn:microsoft.com/office/officeart/2005/8/layout/radial2"/>
    <dgm:cxn modelId="{06AB7B5C-709A-4A7C-B571-D5D9D731F67B}" type="presParOf" srcId="{806D300F-2820-4ED6-B3DD-597E1EB98923}" destId="{96006569-2678-4487-AB63-90C45E6ED8F9}" srcOrd="1" destOrd="0" presId="urn:microsoft.com/office/officeart/2005/8/layout/radial2"/>
    <dgm:cxn modelId="{29259933-9CA1-45DF-9618-2ACFC34328B0}" type="presParOf" srcId="{61F70366-9F0C-4367-B9AA-78A7E68C5962}" destId="{B26F3E27-221C-4632-B7D1-F460CB56ED9C}" srcOrd="1" destOrd="0" presId="urn:microsoft.com/office/officeart/2005/8/layout/radial2"/>
    <dgm:cxn modelId="{A1D22BA2-8D4D-4F94-9E9F-25C3E193DF89}" type="presParOf" srcId="{61F70366-9F0C-4367-B9AA-78A7E68C5962}" destId="{37E2DE09-A766-42EC-B664-165DB59DB79F}" srcOrd="2" destOrd="0" presId="urn:microsoft.com/office/officeart/2005/8/layout/radial2"/>
    <dgm:cxn modelId="{3B546E84-564D-432B-9868-CC1FCB38B0EA}" type="presParOf" srcId="{37E2DE09-A766-42EC-B664-165DB59DB79F}" destId="{FDCCE666-D571-4CAB-B158-6637513C2B2F}" srcOrd="0" destOrd="0" presId="urn:microsoft.com/office/officeart/2005/8/layout/radial2"/>
    <dgm:cxn modelId="{0059C128-DDC0-41F6-95C9-02267B02E7D3}" type="presParOf" srcId="{37E2DE09-A766-42EC-B664-165DB59DB79F}" destId="{7395E2A3-D706-431E-BBBC-59554B923410}" srcOrd="1" destOrd="0" presId="urn:microsoft.com/office/officeart/2005/8/layout/radial2"/>
    <dgm:cxn modelId="{1BE60F0F-757B-4E23-A788-C30C8E308D92}" type="presParOf" srcId="{61F70366-9F0C-4367-B9AA-78A7E68C5962}" destId="{E43E9A95-ED6A-4778-9F92-C799C1AD2D88}" srcOrd="3" destOrd="0" presId="urn:microsoft.com/office/officeart/2005/8/layout/radial2"/>
    <dgm:cxn modelId="{63189ADE-4F60-4AD2-BC22-12E2849D8C9D}" type="presParOf" srcId="{61F70366-9F0C-4367-B9AA-78A7E68C5962}" destId="{EED328AC-92AF-4A1C-805F-70D76B87F752}" srcOrd="4" destOrd="0" presId="urn:microsoft.com/office/officeart/2005/8/layout/radial2"/>
    <dgm:cxn modelId="{15F5A40C-A528-4BBE-94C5-82EB2D7ED5DC}" type="presParOf" srcId="{EED328AC-92AF-4A1C-805F-70D76B87F752}" destId="{70DD1ED9-B185-489E-BA10-A7C45A965B99}" srcOrd="0" destOrd="0" presId="urn:microsoft.com/office/officeart/2005/8/layout/radial2"/>
    <dgm:cxn modelId="{B1222B56-249B-4764-9DAF-18BDEA04F7F1}" type="presParOf" srcId="{EED328AC-92AF-4A1C-805F-70D76B87F752}" destId="{D6D73275-760A-4D47-A9B4-3E2FD62C1E74}" srcOrd="1" destOrd="0" presId="urn:microsoft.com/office/officeart/2005/8/layout/radial2"/>
    <dgm:cxn modelId="{2D81C074-225B-4079-9895-21BA4AA9E7A8}" type="presParOf" srcId="{61F70366-9F0C-4367-B9AA-78A7E68C5962}" destId="{1BE1410B-E39F-4796-9B28-1120262FEF63}" srcOrd="5" destOrd="0" presId="urn:microsoft.com/office/officeart/2005/8/layout/radial2"/>
    <dgm:cxn modelId="{9643EEDA-C479-4783-A3B2-DFFAA36BBD15}" type="presParOf" srcId="{61F70366-9F0C-4367-B9AA-78A7E68C5962}" destId="{096C98C5-399D-4298-95AF-987C2B033A53}" srcOrd="6" destOrd="0" presId="urn:microsoft.com/office/officeart/2005/8/layout/radial2"/>
    <dgm:cxn modelId="{F90B4162-42AD-49B1-9F04-E0BE10306760}" type="presParOf" srcId="{096C98C5-399D-4298-95AF-987C2B033A53}" destId="{27FA4B79-FD92-44B6-A1DD-C1FF24AF4AEB}" srcOrd="0" destOrd="0" presId="urn:microsoft.com/office/officeart/2005/8/layout/radial2"/>
    <dgm:cxn modelId="{5F264D12-8A4D-4767-ABFB-C72760C31FFC}" type="presParOf" srcId="{096C98C5-399D-4298-95AF-987C2B033A53}" destId="{715632B0-2D5D-47D8-BD82-B8D35EBCA16D}" srcOrd="1" destOrd="0" presId="urn:microsoft.com/office/officeart/2005/8/layout/radial2"/>
    <dgm:cxn modelId="{97BC1A33-A301-4610-9C9C-9A02ECC736DB}" type="presParOf" srcId="{61F70366-9F0C-4367-B9AA-78A7E68C5962}" destId="{9042AAC0-0382-4A67-9F36-2A5C41796FA5}" srcOrd="7" destOrd="0" presId="urn:microsoft.com/office/officeart/2005/8/layout/radial2"/>
    <dgm:cxn modelId="{9DF8D682-63A5-4B63-B816-B009F795A99A}" type="presParOf" srcId="{61F70366-9F0C-4367-B9AA-78A7E68C5962}" destId="{FBE7574F-3C32-4404-8533-6907457D5F37}" srcOrd="8" destOrd="0" presId="urn:microsoft.com/office/officeart/2005/8/layout/radial2"/>
    <dgm:cxn modelId="{430CA480-AE35-4742-86C3-1FB5259D2813}" type="presParOf" srcId="{FBE7574F-3C32-4404-8533-6907457D5F37}" destId="{5F48E1B0-7EEF-4144-AABD-5116BF17B59D}" srcOrd="0" destOrd="0" presId="urn:microsoft.com/office/officeart/2005/8/layout/radial2"/>
    <dgm:cxn modelId="{EB7EDC54-84CE-47B3-9F31-8DBB1E3FF278}" type="presParOf" srcId="{FBE7574F-3C32-4404-8533-6907457D5F37}" destId="{B17255CC-56FB-431A-A853-ED1E4E37092A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44B7B66-6608-4C27-9182-DA21988CE838}" type="doc">
      <dgm:prSet loTypeId="urn:microsoft.com/office/officeart/2005/8/layout/hList7#2" loCatId="list" qsTypeId="urn:microsoft.com/office/officeart/2005/8/quickstyle/3d2" qsCatId="3D" csTypeId="urn:microsoft.com/office/officeart/2005/8/colors/accent3_2" csCatId="accent3" phldr="1"/>
      <dgm:spPr/>
    </dgm:pt>
    <dgm:pt modelId="{8ADA4484-B097-4BCC-8201-E32494552867}">
      <dgm:prSet phldrT="[Текст]"/>
      <dgm:spPr/>
      <dgm:t>
        <a:bodyPr/>
        <a:lstStyle/>
        <a:p>
          <a:r>
            <a:rPr lang="ru-RU" dirty="0" smtClean="0"/>
            <a:t>Гигрофилы</a:t>
          </a:r>
          <a:endParaRPr lang="ru-RU" dirty="0"/>
        </a:p>
      </dgm:t>
    </dgm:pt>
    <dgm:pt modelId="{B26DD206-B119-4E61-A0B6-F9BB330F47AE}" type="parTrans" cxnId="{E9A79F5F-D8C2-4E93-957E-626AF26FCAD5}">
      <dgm:prSet/>
      <dgm:spPr/>
      <dgm:t>
        <a:bodyPr/>
        <a:lstStyle/>
        <a:p>
          <a:endParaRPr lang="ru-RU"/>
        </a:p>
      </dgm:t>
    </dgm:pt>
    <dgm:pt modelId="{C553872A-B095-4876-AE59-E9C14305AD38}" type="sibTrans" cxnId="{E9A79F5F-D8C2-4E93-957E-626AF26FCAD5}">
      <dgm:prSet/>
      <dgm:spPr/>
      <dgm:t>
        <a:bodyPr/>
        <a:lstStyle/>
        <a:p>
          <a:endParaRPr lang="ru-RU"/>
        </a:p>
      </dgm:t>
    </dgm:pt>
    <dgm:pt modelId="{D0C327BF-7A6D-482F-BDCC-E5C0F218168B}">
      <dgm:prSet phldrT="[Текст]"/>
      <dgm:spPr/>
      <dgm:t>
        <a:bodyPr/>
        <a:lstStyle/>
        <a:p>
          <a:r>
            <a:rPr lang="ru-RU" dirty="0" smtClean="0"/>
            <a:t>Ксерофилы</a:t>
          </a:r>
          <a:endParaRPr lang="ru-RU" dirty="0"/>
        </a:p>
      </dgm:t>
    </dgm:pt>
    <dgm:pt modelId="{1D967123-151D-43CE-BCC3-0567D42D0D0D}" type="parTrans" cxnId="{55E4B447-2E10-45BB-855E-6C0276DF0B7B}">
      <dgm:prSet/>
      <dgm:spPr/>
      <dgm:t>
        <a:bodyPr/>
        <a:lstStyle/>
        <a:p>
          <a:endParaRPr lang="ru-RU"/>
        </a:p>
      </dgm:t>
    </dgm:pt>
    <dgm:pt modelId="{4CD2A7E0-73CE-418C-BAF0-72C34CB212F2}" type="sibTrans" cxnId="{55E4B447-2E10-45BB-855E-6C0276DF0B7B}">
      <dgm:prSet/>
      <dgm:spPr/>
      <dgm:t>
        <a:bodyPr/>
        <a:lstStyle/>
        <a:p>
          <a:endParaRPr lang="ru-RU"/>
        </a:p>
      </dgm:t>
    </dgm:pt>
    <dgm:pt modelId="{EB92E91E-F568-40C7-A76B-4E0DFF1E2DAA}">
      <dgm:prSet phldrT="[Текст]"/>
      <dgm:spPr/>
      <dgm:t>
        <a:bodyPr/>
        <a:lstStyle/>
        <a:p>
          <a:r>
            <a:rPr lang="ru-RU" dirty="0" err="1" smtClean="0"/>
            <a:t>Мезофилы</a:t>
          </a:r>
          <a:endParaRPr lang="ru-RU" dirty="0"/>
        </a:p>
      </dgm:t>
    </dgm:pt>
    <dgm:pt modelId="{875502FA-C0F1-4EC6-A55E-FBD934EC9B62}" type="parTrans" cxnId="{0FD8BF12-1A71-4EEF-86DE-16FEC9F72758}">
      <dgm:prSet/>
      <dgm:spPr/>
      <dgm:t>
        <a:bodyPr/>
        <a:lstStyle/>
        <a:p>
          <a:endParaRPr lang="ru-RU"/>
        </a:p>
      </dgm:t>
    </dgm:pt>
    <dgm:pt modelId="{FD5E7054-B0AB-4D18-885F-CBE0E388D1B7}" type="sibTrans" cxnId="{0FD8BF12-1A71-4EEF-86DE-16FEC9F72758}">
      <dgm:prSet/>
      <dgm:spPr/>
      <dgm:t>
        <a:bodyPr/>
        <a:lstStyle/>
        <a:p>
          <a:endParaRPr lang="ru-RU"/>
        </a:p>
      </dgm:t>
    </dgm:pt>
    <dgm:pt modelId="{2615B4B0-D73A-4219-9478-ECF37BE7EADC}" type="pres">
      <dgm:prSet presAssocID="{144B7B66-6608-4C27-9182-DA21988CE838}" presName="Name0" presStyleCnt="0">
        <dgm:presLayoutVars>
          <dgm:dir/>
          <dgm:resizeHandles val="exact"/>
        </dgm:presLayoutVars>
      </dgm:prSet>
      <dgm:spPr/>
    </dgm:pt>
    <dgm:pt modelId="{32B532AE-6692-426E-9578-2DE0CC725BB8}" type="pres">
      <dgm:prSet presAssocID="{144B7B66-6608-4C27-9182-DA21988CE838}" presName="fgShape" presStyleLbl="fgShp" presStyleIdx="0" presStyleCnt="1"/>
      <dgm:spPr/>
    </dgm:pt>
    <dgm:pt modelId="{C8536204-2BEC-46B9-B2CF-B1FB4E7F38BA}" type="pres">
      <dgm:prSet presAssocID="{144B7B66-6608-4C27-9182-DA21988CE838}" presName="linComp" presStyleCnt="0"/>
      <dgm:spPr/>
    </dgm:pt>
    <dgm:pt modelId="{8406C052-F290-4F65-ABB6-2C98455AF481}" type="pres">
      <dgm:prSet presAssocID="{8ADA4484-B097-4BCC-8201-E32494552867}" presName="compNode" presStyleCnt="0"/>
      <dgm:spPr/>
    </dgm:pt>
    <dgm:pt modelId="{FD6BD769-C5FD-44A4-B302-72F8DFCE79FC}" type="pres">
      <dgm:prSet presAssocID="{8ADA4484-B097-4BCC-8201-E32494552867}" presName="bkgdShape" presStyleLbl="node1" presStyleIdx="0" presStyleCnt="3"/>
      <dgm:spPr/>
      <dgm:t>
        <a:bodyPr/>
        <a:lstStyle/>
        <a:p>
          <a:endParaRPr lang="ru-RU"/>
        </a:p>
      </dgm:t>
    </dgm:pt>
    <dgm:pt modelId="{0DDDE871-EFAF-4EAA-A060-8E4DC50CD1F3}" type="pres">
      <dgm:prSet presAssocID="{8ADA4484-B097-4BCC-8201-E32494552867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AD46B8-D94B-434C-8940-426D12F7671D}" type="pres">
      <dgm:prSet presAssocID="{8ADA4484-B097-4BCC-8201-E32494552867}" presName="invisiNode" presStyleLbl="node1" presStyleIdx="0" presStyleCnt="3"/>
      <dgm:spPr/>
    </dgm:pt>
    <dgm:pt modelId="{7F04CBB0-7368-48DE-AE30-8B5818DB3C07}" type="pres">
      <dgm:prSet presAssocID="{8ADA4484-B097-4BCC-8201-E32494552867}" presName="imagNode" presStyleLbl="fgImgPlace1" presStyleIdx="0" presStyleCnt="3" custScaleX="143077" custScaleY="143077" custLinFactNeighborX="2933" custLinFactNeighborY="1605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9000" r="-39000"/>
          </a:stretch>
        </a:blipFill>
      </dgm:spPr>
    </dgm:pt>
    <dgm:pt modelId="{F890C796-D8F5-45B6-9BCE-4B66198DE6DA}" type="pres">
      <dgm:prSet presAssocID="{C553872A-B095-4876-AE59-E9C14305AD3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87C9D63-0957-4935-9BDC-3047369FB436}" type="pres">
      <dgm:prSet presAssocID="{D0C327BF-7A6D-482F-BDCC-E5C0F218168B}" presName="compNode" presStyleCnt="0"/>
      <dgm:spPr/>
    </dgm:pt>
    <dgm:pt modelId="{F98E043F-07E9-412E-827F-BF748D65EE54}" type="pres">
      <dgm:prSet presAssocID="{D0C327BF-7A6D-482F-BDCC-E5C0F218168B}" presName="bkgdShape" presStyleLbl="node1" presStyleIdx="1" presStyleCnt="3"/>
      <dgm:spPr/>
      <dgm:t>
        <a:bodyPr/>
        <a:lstStyle/>
        <a:p>
          <a:endParaRPr lang="ru-RU"/>
        </a:p>
      </dgm:t>
    </dgm:pt>
    <dgm:pt modelId="{B227A525-273D-4AD1-9ECF-9BECF0B65597}" type="pres">
      <dgm:prSet presAssocID="{D0C327BF-7A6D-482F-BDCC-E5C0F218168B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277DFC-3257-47FC-8E63-DA55E3CEDC51}" type="pres">
      <dgm:prSet presAssocID="{D0C327BF-7A6D-482F-BDCC-E5C0F218168B}" presName="invisiNode" presStyleLbl="node1" presStyleIdx="1" presStyleCnt="3"/>
      <dgm:spPr/>
    </dgm:pt>
    <dgm:pt modelId="{A60200A6-A6A2-4C02-B35F-18209C24A717}" type="pres">
      <dgm:prSet presAssocID="{D0C327BF-7A6D-482F-BDCC-E5C0F218168B}" presName="imagNode" presStyleLbl="fgImgPlace1" presStyleIdx="1" presStyleCnt="3" custScaleX="130762" custScaleY="130762" custLinFactNeighborX="768" custLinFactNeighborY="18439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</dgm:spPr>
    </dgm:pt>
    <dgm:pt modelId="{5D18D740-5E26-4985-8F1D-96B41AC5EC18}" type="pres">
      <dgm:prSet presAssocID="{4CD2A7E0-73CE-418C-BAF0-72C34CB212F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5F7EEBB-A842-464A-B17E-B478BDDED6DF}" type="pres">
      <dgm:prSet presAssocID="{EB92E91E-F568-40C7-A76B-4E0DFF1E2DAA}" presName="compNode" presStyleCnt="0"/>
      <dgm:spPr/>
    </dgm:pt>
    <dgm:pt modelId="{3EB70499-09C1-422E-893F-A30D1F977FD1}" type="pres">
      <dgm:prSet presAssocID="{EB92E91E-F568-40C7-A76B-4E0DFF1E2DAA}" presName="bkgdShape" presStyleLbl="node1" presStyleIdx="2" presStyleCnt="3"/>
      <dgm:spPr/>
      <dgm:t>
        <a:bodyPr/>
        <a:lstStyle/>
        <a:p>
          <a:endParaRPr lang="ru-RU"/>
        </a:p>
      </dgm:t>
    </dgm:pt>
    <dgm:pt modelId="{15AF1CB5-25A2-4483-BC83-4BF40374EDEF}" type="pres">
      <dgm:prSet presAssocID="{EB92E91E-F568-40C7-A76B-4E0DFF1E2DAA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B894D0-5326-43AE-A0E8-FB120CF3F779}" type="pres">
      <dgm:prSet presAssocID="{EB92E91E-F568-40C7-A76B-4E0DFF1E2DAA}" presName="invisiNode" presStyleLbl="node1" presStyleIdx="2" presStyleCnt="3"/>
      <dgm:spPr/>
    </dgm:pt>
    <dgm:pt modelId="{7415E7F0-2389-42AD-8F72-A75B4286698B}" type="pres">
      <dgm:prSet presAssocID="{EB92E91E-F568-40C7-A76B-4E0DFF1E2DAA}" presName="imagNode" presStyleLbl="fgImgPlace1" presStyleIdx="2" presStyleCnt="3" custScaleX="138457" custScaleY="138457" custLinFactNeighborX="1698" custLinFactNeighborY="16621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</dgm:pt>
  </dgm:ptLst>
  <dgm:cxnLst>
    <dgm:cxn modelId="{7B493B43-9560-4E2B-B0DA-9FF8F11D2D18}" type="presOf" srcId="{EB92E91E-F568-40C7-A76B-4E0DFF1E2DAA}" destId="{3EB70499-09C1-422E-893F-A30D1F977FD1}" srcOrd="0" destOrd="0" presId="urn:microsoft.com/office/officeart/2005/8/layout/hList7#2"/>
    <dgm:cxn modelId="{5AC6C790-4D37-4CFF-A84C-0DCFDFE4B38F}" type="presOf" srcId="{8ADA4484-B097-4BCC-8201-E32494552867}" destId="{FD6BD769-C5FD-44A4-B302-72F8DFCE79FC}" srcOrd="0" destOrd="0" presId="urn:microsoft.com/office/officeart/2005/8/layout/hList7#2"/>
    <dgm:cxn modelId="{1E3800A4-6082-4D94-B6F7-A56C3BFA859C}" type="presOf" srcId="{C553872A-B095-4876-AE59-E9C14305AD38}" destId="{F890C796-D8F5-45B6-9BCE-4B66198DE6DA}" srcOrd="0" destOrd="0" presId="urn:microsoft.com/office/officeart/2005/8/layout/hList7#2"/>
    <dgm:cxn modelId="{CF00CFF8-AE2C-4857-BB8C-F4F45D6F4A11}" type="presOf" srcId="{EB92E91E-F568-40C7-A76B-4E0DFF1E2DAA}" destId="{15AF1CB5-25A2-4483-BC83-4BF40374EDEF}" srcOrd="1" destOrd="0" presId="urn:microsoft.com/office/officeart/2005/8/layout/hList7#2"/>
    <dgm:cxn modelId="{E9A79F5F-D8C2-4E93-957E-626AF26FCAD5}" srcId="{144B7B66-6608-4C27-9182-DA21988CE838}" destId="{8ADA4484-B097-4BCC-8201-E32494552867}" srcOrd="0" destOrd="0" parTransId="{B26DD206-B119-4E61-A0B6-F9BB330F47AE}" sibTransId="{C553872A-B095-4876-AE59-E9C14305AD38}"/>
    <dgm:cxn modelId="{7D1EB132-B17D-47B3-8C1F-298186ACB015}" type="presOf" srcId="{8ADA4484-B097-4BCC-8201-E32494552867}" destId="{0DDDE871-EFAF-4EAA-A060-8E4DC50CD1F3}" srcOrd="1" destOrd="0" presId="urn:microsoft.com/office/officeart/2005/8/layout/hList7#2"/>
    <dgm:cxn modelId="{F5841127-DA22-4F45-9802-26FE98CB027B}" type="presOf" srcId="{144B7B66-6608-4C27-9182-DA21988CE838}" destId="{2615B4B0-D73A-4219-9478-ECF37BE7EADC}" srcOrd="0" destOrd="0" presId="urn:microsoft.com/office/officeart/2005/8/layout/hList7#2"/>
    <dgm:cxn modelId="{0FD8BF12-1A71-4EEF-86DE-16FEC9F72758}" srcId="{144B7B66-6608-4C27-9182-DA21988CE838}" destId="{EB92E91E-F568-40C7-A76B-4E0DFF1E2DAA}" srcOrd="2" destOrd="0" parTransId="{875502FA-C0F1-4EC6-A55E-FBD934EC9B62}" sibTransId="{FD5E7054-B0AB-4D18-885F-CBE0E388D1B7}"/>
    <dgm:cxn modelId="{39EE9C2B-505E-4CF8-A281-0C9BE8251C32}" type="presOf" srcId="{D0C327BF-7A6D-482F-BDCC-E5C0F218168B}" destId="{F98E043F-07E9-412E-827F-BF748D65EE54}" srcOrd="0" destOrd="0" presId="urn:microsoft.com/office/officeart/2005/8/layout/hList7#2"/>
    <dgm:cxn modelId="{71FF8018-A423-4927-82FC-FEA674DB1D75}" type="presOf" srcId="{4CD2A7E0-73CE-418C-BAF0-72C34CB212F2}" destId="{5D18D740-5E26-4985-8F1D-96B41AC5EC18}" srcOrd="0" destOrd="0" presId="urn:microsoft.com/office/officeart/2005/8/layout/hList7#2"/>
    <dgm:cxn modelId="{55E4B447-2E10-45BB-855E-6C0276DF0B7B}" srcId="{144B7B66-6608-4C27-9182-DA21988CE838}" destId="{D0C327BF-7A6D-482F-BDCC-E5C0F218168B}" srcOrd="1" destOrd="0" parTransId="{1D967123-151D-43CE-BCC3-0567D42D0D0D}" sibTransId="{4CD2A7E0-73CE-418C-BAF0-72C34CB212F2}"/>
    <dgm:cxn modelId="{8AADD6F3-C18F-4414-A55E-278E0CD53232}" type="presOf" srcId="{D0C327BF-7A6D-482F-BDCC-E5C0F218168B}" destId="{B227A525-273D-4AD1-9ECF-9BECF0B65597}" srcOrd="1" destOrd="0" presId="urn:microsoft.com/office/officeart/2005/8/layout/hList7#2"/>
    <dgm:cxn modelId="{55FB9B87-37EC-43BB-ABE6-9BB4CCB00FED}" type="presParOf" srcId="{2615B4B0-D73A-4219-9478-ECF37BE7EADC}" destId="{32B532AE-6692-426E-9578-2DE0CC725BB8}" srcOrd="0" destOrd="0" presId="urn:microsoft.com/office/officeart/2005/8/layout/hList7#2"/>
    <dgm:cxn modelId="{30A99D2F-0F29-45E9-BC0B-975507D21984}" type="presParOf" srcId="{2615B4B0-D73A-4219-9478-ECF37BE7EADC}" destId="{C8536204-2BEC-46B9-B2CF-B1FB4E7F38BA}" srcOrd="1" destOrd="0" presId="urn:microsoft.com/office/officeart/2005/8/layout/hList7#2"/>
    <dgm:cxn modelId="{324FDFCB-E710-44D0-98FA-1EE2F2FBC4F8}" type="presParOf" srcId="{C8536204-2BEC-46B9-B2CF-B1FB4E7F38BA}" destId="{8406C052-F290-4F65-ABB6-2C98455AF481}" srcOrd="0" destOrd="0" presId="urn:microsoft.com/office/officeart/2005/8/layout/hList7#2"/>
    <dgm:cxn modelId="{58223F40-B1A9-455D-B76C-1655F9B368CF}" type="presParOf" srcId="{8406C052-F290-4F65-ABB6-2C98455AF481}" destId="{FD6BD769-C5FD-44A4-B302-72F8DFCE79FC}" srcOrd="0" destOrd="0" presId="urn:microsoft.com/office/officeart/2005/8/layout/hList7#2"/>
    <dgm:cxn modelId="{28D53E13-81E6-41E9-B2AB-F21867BD151A}" type="presParOf" srcId="{8406C052-F290-4F65-ABB6-2C98455AF481}" destId="{0DDDE871-EFAF-4EAA-A060-8E4DC50CD1F3}" srcOrd="1" destOrd="0" presId="urn:microsoft.com/office/officeart/2005/8/layout/hList7#2"/>
    <dgm:cxn modelId="{A893BD45-A2A0-4B74-A639-340512B1AB17}" type="presParOf" srcId="{8406C052-F290-4F65-ABB6-2C98455AF481}" destId="{FDAD46B8-D94B-434C-8940-426D12F7671D}" srcOrd="2" destOrd="0" presId="urn:microsoft.com/office/officeart/2005/8/layout/hList7#2"/>
    <dgm:cxn modelId="{DC2080A8-6FB0-436C-A209-0C801F78A0A2}" type="presParOf" srcId="{8406C052-F290-4F65-ABB6-2C98455AF481}" destId="{7F04CBB0-7368-48DE-AE30-8B5818DB3C07}" srcOrd="3" destOrd="0" presId="urn:microsoft.com/office/officeart/2005/8/layout/hList7#2"/>
    <dgm:cxn modelId="{CBA82CAF-BD1E-45F3-8541-3B87D0FB610D}" type="presParOf" srcId="{C8536204-2BEC-46B9-B2CF-B1FB4E7F38BA}" destId="{F890C796-D8F5-45B6-9BCE-4B66198DE6DA}" srcOrd="1" destOrd="0" presId="urn:microsoft.com/office/officeart/2005/8/layout/hList7#2"/>
    <dgm:cxn modelId="{DFDAF42E-3968-41BD-A831-BDB33A45D866}" type="presParOf" srcId="{C8536204-2BEC-46B9-B2CF-B1FB4E7F38BA}" destId="{787C9D63-0957-4935-9BDC-3047369FB436}" srcOrd="2" destOrd="0" presId="urn:microsoft.com/office/officeart/2005/8/layout/hList7#2"/>
    <dgm:cxn modelId="{37112144-5EF6-42B9-A518-786970EC2525}" type="presParOf" srcId="{787C9D63-0957-4935-9BDC-3047369FB436}" destId="{F98E043F-07E9-412E-827F-BF748D65EE54}" srcOrd="0" destOrd="0" presId="urn:microsoft.com/office/officeart/2005/8/layout/hList7#2"/>
    <dgm:cxn modelId="{1630D5CA-48E6-4439-97CD-C86E9E626A07}" type="presParOf" srcId="{787C9D63-0957-4935-9BDC-3047369FB436}" destId="{B227A525-273D-4AD1-9ECF-9BECF0B65597}" srcOrd="1" destOrd="0" presId="urn:microsoft.com/office/officeart/2005/8/layout/hList7#2"/>
    <dgm:cxn modelId="{159F2ED0-9A9F-4B46-B17A-CE55FC1DBE7D}" type="presParOf" srcId="{787C9D63-0957-4935-9BDC-3047369FB436}" destId="{5B277DFC-3257-47FC-8E63-DA55E3CEDC51}" srcOrd="2" destOrd="0" presId="urn:microsoft.com/office/officeart/2005/8/layout/hList7#2"/>
    <dgm:cxn modelId="{05E89A14-6C5D-498F-B3C1-4756F877365C}" type="presParOf" srcId="{787C9D63-0957-4935-9BDC-3047369FB436}" destId="{A60200A6-A6A2-4C02-B35F-18209C24A717}" srcOrd="3" destOrd="0" presId="urn:microsoft.com/office/officeart/2005/8/layout/hList7#2"/>
    <dgm:cxn modelId="{941F5C64-3039-490E-A7DB-40C02CD267BE}" type="presParOf" srcId="{C8536204-2BEC-46B9-B2CF-B1FB4E7F38BA}" destId="{5D18D740-5E26-4985-8F1D-96B41AC5EC18}" srcOrd="3" destOrd="0" presId="urn:microsoft.com/office/officeart/2005/8/layout/hList7#2"/>
    <dgm:cxn modelId="{CB9572D4-7426-46C0-8E33-46BC25209E70}" type="presParOf" srcId="{C8536204-2BEC-46B9-B2CF-B1FB4E7F38BA}" destId="{E5F7EEBB-A842-464A-B17E-B478BDDED6DF}" srcOrd="4" destOrd="0" presId="urn:microsoft.com/office/officeart/2005/8/layout/hList7#2"/>
    <dgm:cxn modelId="{EE037E90-1BAA-468D-8BDD-F5D4613A9AF8}" type="presParOf" srcId="{E5F7EEBB-A842-464A-B17E-B478BDDED6DF}" destId="{3EB70499-09C1-422E-893F-A30D1F977FD1}" srcOrd="0" destOrd="0" presId="urn:microsoft.com/office/officeart/2005/8/layout/hList7#2"/>
    <dgm:cxn modelId="{355FE957-4F85-4F3F-A7E9-D06EDC5B92B0}" type="presParOf" srcId="{E5F7EEBB-A842-464A-B17E-B478BDDED6DF}" destId="{15AF1CB5-25A2-4483-BC83-4BF40374EDEF}" srcOrd="1" destOrd="0" presId="urn:microsoft.com/office/officeart/2005/8/layout/hList7#2"/>
    <dgm:cxn modelId="{294FCD24-ACC9-400E-B90C-17D91906C101}" type="presParOf" srcId="{E5F7EEBB-A842-464A-B17E-B478BDDED6DF}" destId="{5CB894D0-5326-43AE-A0E8-FB120CF3F779}" srcOrd="2" destOrd="0" presId="urn:microsoft.com/office/officeart/2005/8/layout/hList7#2"/>
    <dgm:cxn modelId="{52D64760-DF56-4051-931F-A39DD4E55F9C}" type="presParOf" srcId="{E5F7EEBB-A842-464A-B17E-B478BDDED6DF}" destId="{7415E7F0-2389-42AD-8F72-A75B4286698B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37E88A-1E26-4D1A-B58B-CFF73A4D72EC}">
      <dsp:nvSpPr>
        <dsp:cNvPr id="0" name=""/>
        <dsp:cNvSpPr/>
      </dsp:nvSpPr>
      <dsp:spPr>
        <a:xfrm>
          <a:off x="1798" y="0"/>
          <a:ext cx="1885477" cy="45259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Водную</a:t>
          </a:r>
          <a:endParaRPr lang="ru-RU" sz="2400" kern="1200" dirty="0"/>
        </a:p>
      </dsp:txBody>
      <dsp:txXfrm>
        <a:off x="1798" y="1810385"/>
        <a:ext cx="1885477" cy="1810385"/>
      </dsp:txXfrm>
    </dsp:sp>
    <dsp:sp modelId="{41556B84-73DB-41FD-9F68-1CF66FFA5E4E}">
      <dsp:nvSpPr>
        <dsp:cNvPr id="0" name=""/>
        <dsp:cNvSpPr/>
      </dsp:nvSpPr>
      <dsp:spPr>
        <a:xfrm>
          <a:off x="88870" y="169463"/>
          <a:ext cx="1711333" cy="171133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9307CF-4B3B-481E-B7B1-733B7C0D7A2B}">
      <dsp:nvSpPr>
        <dsp:cNvPr id="0" name=""/>
        <dsp:cNvSpPr/>
      </dsp:nvSpPr>
      <dsp:spPr>
        <a:xfrm>
          <a:off x="1944217" y="0"/>
          <a:ext cx="1885477" cy="45259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Наземно-воздушную</a:t>
          </a:r>
          <a:endParaRPr lang="ru-RU" sz="2400" kern="1200" dirty="0"/>
        </a:p>
      </dsp:txBody>
      <dsp:txXfrm>
        <a:off x="1944217" y="1810385"/>
        <a:ext cx="1885477" cy="1810385"/>
      </dsp:txXfrm>
    </dsp:sp>
    <dsp:sp modelId="{402BBA39-C26C-484C-B5E1-E5BFEC3C81FD}">
      <dsp:nvSpPr>
        <dsp:cNvPr id="0" name=""/>
        <dsp:cNvSpPr/>
      </dsp:nvSpPr>
      <dsp:spPr>
        <a:xfrm>
          <a:off x="2028741" y="167293"/>
          <a:ext cx="1715674" cy="171567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2CDE46-5FA5-490E-AADD-9FD8C4AE9AA3}">
      <dsp:nvSpPr>
        <dsp:cNvPr id="0" name=""/>
        <dsp:cNvSpPr/>
      </dsp:nvSpPr>
      <dsp:spPr>
        <a:xfrm>
          <a:off x="3885882" y="0"/>
          <a:ext cx="1885477" cy="45259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Почвенную</a:t>
          </a:r>
          <a:endParaRPr lang="ru-RU" sz="2400" kern="1200" dirty="0"/>
        </a:p>
      </dsp:txBody>
      <dsp:txXfrm>
        <a:off x="3885882" y="1810385"/>
        <a:ext cx="1885477" cy="1810385"/>
      </dsp:txXfrm>
    </dsp:sp>
    <dsp:sp modelId="{BDCC9DB5-3803-4B6E-A0D7-DFD3B528CF72}">
      <dsp:nvSpPr>
        <dsp:cNvPr id="0" name=""/>
        <dsp:cNvSpPr/>
      </dsp:nvSpPr>
      <dsp:spPr>
        <a:xfrm>
          <a:off x="3968605" y="165115"/>
          <a:ext cx="1720030" cy="172003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E5C5D0-BCE2-4825-95BC-BACDAFB5B1EF}">
      <dsp:nvSpPr>
        <dsp:cNvPr id="0" name=""/>
        <dsp:cNvSpPr/>
      </dsp:nvSpPr>
      <dsp:spPr>
        <a:xfrm>
          <a:off x="5829722" y="0"/>
          <a:ext cx="1885477" cy="45259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Организмен-ную</a:t>
          </a:r>
          <a:endParaRPr lang="ru-RU" sz="2000" kern="1200" dirty="0"/>
        </a:p>
      </dsp:txBody>
      <dsp:txXfrm>
        <a:off x="5829722" y="1810385"/>
        <a:ext cx="1885477" cy="1810385"/>
      </dsp:txXfrm>
    </dsp:sp>
    <dsp:sp modelId="{FAEB7DF4-667D-47F8-956E-B14A7CA110A1}">
      <dsp:nvSpPr>
        <dsp:cNvPr id="0" name=""/>
        <dsp:cNvSpPr/>
      </dsp:nvSpPr>
      <dsp:spPr>
        <a:xfrm>
          <a:off x="5908477" y="162945"/>
          <a:ext cx="1724370" cy="1724370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5B2D4F-EFB5-4C78-86C9-4E47CCFE071D}">
      <dsp:nvSpPr>
        <dsp:cNvPr id="0" name=""/>
        <dsp:cNvSpPr/>
      </dsp:nvSpPr>
      <dsp:spPr>
        <a:xfrm>
          <a:off x="308607" y="3620770"/>
          <a:ext cx="7097984" cy="678894"/>
        </a:xfrm>
        <a:prstGeom prst="leftRightArrow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0BF2A9-10DF-4EA7-9F97-460CE838D08E}">
      <dsp:nvSpPr>
        <dsp:cNvPr id="0" name=""/>
        <dsp:cNvSpPr/>
      </dsp:nvSpPr>
      <dsp:spPr>
        <a:xfrm>
          <a:off x="2647" y="1588206"/>
          <a:ext cx="2656235" cy="2656235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6182" tIns="20320" rIns="14618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Наследственность</a:t>
          </a:r>
          <a:endParaRPr lang="ru-RU" sz="1600" kern="1200" dirty="0"/>
        </a:p>
      </dsp:txBody>
      <dsp:txXfrm>
        <a:off x="391644" y="1977203"/>
        <a:ext cx="1878241" cy="1878241"/>
      </dsp:txXfrm>
    </dsp:sp>
    <dsp:sp modelId="{1DABBAA8-1DF1-46E8-943C-11CA41BB5AB0}">
      <dsp:nvSpPr>
        <dsp:cNvPr id="0" name=""/>
        <dsp:cNvSpPr/>
      </dsp:nvSpPr>
      <dsp:spPr>
        <a:xfrm>
          <a:off x="2127635" y="1588206"/>
          <a:ext cx="2656235" cy="2656235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6182" tIns="20320" rIns="14618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Изменчивость</a:t>
          </a:r>
          <a:endParaRPr lang="ru-RU" sz="1600" kern="1200" dirty="0"/>
        </a:p>
      </dsp:txBody>
      <dsp:txXfrm>
        <a:off x="2516632" y="1977203"/>
        <a:ext cx="1878241" cy="1878241"/>
      </dsp:txXfrm>
    </dsp:sp>
    <dsp:sp modelId="{AB98DBCF-BF49-4C97-B5EB-08BD82BAFB87}">
      <dsp:nvSpPr>
        <dsp:cNvPr id="0" name=""/>
        <dsp:cNvSpPr/>
      </dsp:nvSpPr>
      <dsp:spPr>
        <a:xfrm>
          <a:off x="4252624" y="1588206"/>
          <a:ext cx="2656235" cy="2656235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6182" tIns="20320" rIns="14618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Естественный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отбор</a:t>
          </a:r>
          <a:endParaRPr lang="ru-RU" sz="1600" kern="1200" dirty="0"/>
        </a:p>
      </dsp:txBody>
      <dsp:txXfrm>
        <a:off x="4641621" y="1977203"/>
        <a:ext cx="1878241" cy="1878241"/>
      </dsp:txXfrm>
    </dsp:sp>
    <dsp:sp modelId="{47FC1EE4-5A81-4983-BF0A-47571E4946B7}">
      <dsp:nvSpPr>
        <dsp:cNvPr id="0" name=""/>
        <dsp:cNvSpPr/>
      </dsp:nvSpPr>
      <dsp:spPr>
        <a:xfrm>
          <a:off x="6377612" y="1588206"/>
          <a:ext cx="2656235" cy="2656235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6182" tIns="20320" rIns="14618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Искусственный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отбор</a:t>
          </a:r>
          <a:endParaRPr lang="ru-RU" sz="1600" kern="1200" dirty="0"/>
        </a:p>
      </dsp:txBody>
      <dsp:txXfrm>
        <a:off x="6766609" y="1977203"/>
        <a:ext cx="1878241" cy="18782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252FBA-7B45-46FE-9208-C95FDAE4E892}">
      <dsp:nvSpPr>
        <dsp:cNvPr id="0" name=""/>
        <dsp:cNvSpPr/>
      </dsp:nvSpPr>
      <dsp:spPr>
        <a:xfrm>
          <a:off x="3391331" y="2437652"/>
          <a:ext cx="1709965" cy="170996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Адаптации</a:t>
          </a:r>
          <a:endParaRPr lang="ru-RU" sz="1900" kern="1200" dirty="0"/>
        </a:p>
      </dsp:txBody>
      <dsp:txXfrm>
        <a:off x="3641750" y="2688071"/>
        <a:ext cx="1209127" cy="1209127"/>
      </dsp:txXfrm>
    </dsp:sp>
    <dsp:sp modelId="{B4216760-7299-49A7-A06E-93708AE9AAC9}">
      <dsp:nvSpPr>
        <dsp:cNvPr id="0" name=""/>
        <dsp:cNvSpPr/>
      </dsp:nvSpPr>
      <dsp:spPr>
        <a:xfrm rot="16200000">
          <a:off x="4114009" y="1897867"/>
          <a:ext cx="264610" cy="5952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4153701" y="2056616"/>
        <a:ext cx="185227" cy="357169"/>
      </dsp:txXfrm>
    </dsp:sp>
    <dsp:sp modelId="{983AB740-CA41-43C6-979D-83B2A15C4375}">
      <dsp:nvSpPr>
        <dsp:cNvPr id="0" name=""/>
        <dsp:cNvSpPr/>
      </dsp:nvSpPr>
      <dsp:spPr>
        <a:xfrm>
          <a:off x="3149345" y="-255548"/>
          <a:ext cx="2193936" cy="219393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Биохимическая</a:t>
          </a:r>
          <a:endParaRPr lang="ru-RU" sz="1550" kern="1200" dirty="0"/>
        </a:p>
      </dsp:txBody>
      <dsp:txXfrm>
        <a:off x="3470639" y="65746"/>
        <a:ext cx="1551348" cy="1551348"/>
      </dsp:txXfrm>
    </dsp:sp>
    <dsp:sp modelId="{C76007A9-BCC2-481E-B2DF-BE9A791C47FC}">
      <dsp:nvSpPr>
        <dsp:cNvPr id="0" name=""/>
        <dsp:cNvSpPr/>
      </dsp:nvSpPr>
      <dsp:spPr>
        <a:xfrm rot="20520000">
          <a:off x="5143689" y="2666461"/>
          <a:ext cx="227483" cy="5952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5145359" y="2796062"/>
        <a:ext cx="159238" cy="357169"/>
      </dsp:txXfrm>
    </dsp:sp>
    <dsp:sp modelId="{CF68FC6F-3491-4F31-8458-06FB72660464}">
      <dsp:nvSpPr>
        <dsp:cNvPr id="0" name=""/>
        <dsp:cNvSpPr/>
      </dsp:nvSpPr>
      <dsp:spPr>
        <a:xfrm>
          <a:off x="5410539" y="1368149"/>
          <a:ext cx="2334038" cy="233403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50" kern="1200" dirty="0" err="1" smtClean="0"/>
            <a:t>Физиологичес</a:t>
          </a:r>
          <a:r>
            <a:rPr lang="ru-RU" sz="1750" kern="1200" dirty="0" smtClean="0"/>
            <a:t>-кая</a:t>
          </a:r>
          <a:endParaRPr lang="ru-RU" sz="1750" kern="1200" dirty="0"/>
        </a:p>
      </dsp:txBody>
      <dsp:txXfrm>
        <a:off x="5752351" y="1709961"/>
        <a:ext cx="1650414" cy="1650414"/>
      </dsp:txXfrm>
    </dsp:sp>
    <dsp:sp modelId="{AF803034-8C1D-4053-9B61-A0E6EE66E9BB}">
      <dsp:nvSpPr>
        <dsp:cNvPr id="0" name=""/>
        <dsp:cNvSpPr/>
      </dsp:nvSpPr>
      <dsp:spPr>
        <a:xfrm rot="3240000">
          <a:off x="4757366" y="3852940"/>
          <a:ext cx="224564" cy="5952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4771251" y="3944746"/>
        <a:ext cx="157195" cy="357169"/>
      </dsp:txXfrm>
    </dsp:sp>
    <dsp:sp modelId="{259407E4-124F-410F-9C85-DECB91B7936C}">
      <dsp:nvSpPr>
        <dsp:cNvPr id="0" name=""/>
        <dsp:cNvSpPr/>
      </dsp:nvSpPr>
      <dsp:spPr>
        <a:xfrm>
          <a:off x="4514576" y="4103185"/>
          <a:ext cx="2345051" cy="234505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/>
            <a:t>Морфологичес</a:t>
          </a:r>
          <a:r>
            <a:rPr lang="ru-RU" sz="1800" kern="1200" dirty="0" smtClean="0"/>
            <a:t>-кая</a:t>
          </a:r>
          <a:endParaRPr lang="ru-RU" sz="1390" kern="1200" dirty="0"/>
        </a:p>
      </dsp:txBody>
      <dsp:txXfrm>
        <a:off x="4858001" y="4446610"/>
        <a:ext cx="1658201" cy="1658201"/>
      </dsp:txXfrm>
    </dsp:sp>
    <dsp:sp modelId="{E622D613-77C7-4F88-A91E-60FF9A4372B5}">
      <dsp:nvSpPr>
        <dsp:cNvPr id="0" name=""/>
        <dsp:cNvSpPr/>
      </dsp:nvSpPr>
      <dsp:spPr>
        <a:xfrm rot="7560000">
          <a:off x="3509300" y="3853936"/>
          <a:ext cx="225910" cy="5952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0800000">
        <a:off x="3563104" y="3945578"/>
        <a:ext cx="158137" cy="357169"/>
      </dsp:txXfrm>
    </dsp:sp>
    <dsp:sp modelId="{BCE5C5C9-4849-4E3A-9979-603AAD627CCE}">
      <dsp:nvSpPr>
        <dsp:cNvPr id="0" name=""/>
        <dsp:cNvSpPr/>
      </dsp:nvSpPr>
      <dsp:spPr>
        <a:xfrm>
          <a:off x="1635538" y="4105723"/>
          <a:ext cx="2339973" cy="233997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Онтогенетическая</a:t>
          </a:r>
          <a:endParaRPr lang="ru-RU" sz="1600" kern="1200" dirty="0"/>
        </a:p>
      </dsp:txBody>
      <dsp:txXfrm>
        <a:off x="1978219" y="4448404"/>
        <a:ext cx="1654611" cy="1654611"/>
      </dsp:txXfrm>
    </dsp:sp>
    <dsp:sp modelId="{56266743-1D7D-46C0-B489-6F6D0A5F5987}">
      <dsp:nvSpPr>
        <dsp:cNvPr id="0" name=""/>
        <dsp:cNvSpPr/>
      </dsp:nvSpPr>
      <dsp:spPr>
        <a:xfrm rot="11880000">
          <a:off x="3118320" y="2665814"/>
          <a:ext cx="229770" cy="5952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0800000">
        <a:off x="3185564" y="2795521"/>
        <a:ext cx="160839" cy="357169"/>
      </dsp:txXfrm>
    </dsp:sp>
    <dsp:sp modelId="{542A158E-D9AF-4318-8D43-E14FEBD77E85}">
      <dsp:nvSpPr>
        <dsp:cNvPr id="0" name=""/>
        <dsp:cNvSpPr/>
      </dsp:nvSpPr>
      <dsp:spPr>
        <a:xfrm>
          <a:off x="752366" y="1372464"/>
          <a:ext cx="2325406" cy="232540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Поведенческая</a:t>
          </a:r>
          <a:endParaRPr lang="ru-RU" sz="1600" kern="1200" dirty="0"/>
        </a:p>
      </dsp:txBody>
      <dsp:txXfrm>
        <a:off x="1092914" y="1713012"/>
        <a:ext cx="1644310" cy="16443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E41931-1F69-4487-A2C6-2C2A2A0884A7}">
      <dsp:nvSpPr>
        <dsp:cNvPr id="0" name=""/>
        <dsp:cNvSpPr/>
      </dsp:nvSpPr>
      <dsp:spPr>
        <a:xfrm>
          <a:off x="2907548" y="3409195"/>
          <a:ext cx="2681847" cy="268184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Пути адаптации живых организмов</a:t>
          </a:r>
          <a:endParaRPr lang="ru-RU" sz="2900" kern="1200" dirty="0"/>
        </a:p>
      </dsp:txBody>
      <dsp:txXfrm>
        <a:off x="3300295" y="3801942"/>
        <a:ext cx="1896353" cy="1896353"/>
      </dsp:txXfrm>
    </dsp:sp>
    <dsp:sp modelId="{2DF8EB02-8A82-410D-94DC-C4A89AAD6638}">
      <dsp:nvSpPr>
        <dsp:cNvPr id="0" name=""/>
        <dsp:cNvSpPr/>
      </dsp:nvSpPr>
      <dsp:spPr>
        <a:xfrm rot="12900000">
          <a:off x="1079915" y="2906436"/>
          <a:ext cx="2162583" cy="764326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EFE2F6-31F9-44BE-BACF-0FD1C210EC90}">
      <dsp:nvSpPr>
        <dsp:cNvPr id="0" name=""/>
        <dsp:cNvSpPr/>
      </dsp:nvSpPr>
      <dsp:spPr>
        <a:xfrm>
          <a:off x="1586" y="1649294"/>
          <a:ext cx="2547755" cy="20382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Активный путь</a:t>
          </a:r>
          <a:endParaRPr lang="ru-RU" sz="2400" kern="1200" dirty="0"/>
        </a:p>
      </dsp:txBody>
      <dsp:txXfrm>
        <a:off x="61283" y="1708991"/>
        <a:ext cx="2428361" cy="1918810"/>
      </dsp:txXfrm>
    </dsp:sp>
    <dsp:sp modelId="{48B69855-FDB4-4266-A1AF-2272A33F62D0}">
      <dsp:nvSpPr>
        <dsp:cNvPr id="0" name=""/>
        <dsp:cNvSpPr/>
      </dsp:nvSpPr>
      <dsp:spPr>
        <a:xfrm rot="16200000">
          <a:off x="3167180" y="1819875"/>
          <a:ext cx="2162583" cy="764326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4E2120-EF2B-4A09-93D2-B5F03FA6C2B5}">
      <dsp:nvSpPr>
        <dsp:cNvPr id="0" name=""/>
        <dsp:cNvSpPr/>
      </dsp:nvSpPr>
      <dsp:spPr>
        <a:xfrm>
          <a:off x="2974594" y="101644"/>
          <a:ext cx="2547755" cy="20382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Пассивный путь</a:t>
          </a:r>
          <a:endParaRPr lang="ru-RU" sz="2400" kern="1200" dirty="0"/>
        </a:p>
      </dsp:txBody>
      <dsp:txXfrm>
        <a:off x="3034291" y="161341"/>
        <a:ext cx="2428361" cy="1918810"/>
      </dsp:txXfrm>
    </dsp:sp>
    <dsp:sp modelId="{23191FBF-2B29-43B5-AD6E-C1232847A544}">
      <dsp:nvSpPr>
        <dsp:cNvPr id="0" name=""/>
        <dsp:cNvSpPr/>
      </dsp:nvSpPr>
      <dsp:spPr>
        <a:xfrm rot="19500000">
          <a:off x="5254445" y="2906436"/>
          <a:ext cx="2162583" cy="764326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173AA2-9749-462E-961E-27004EC55622}">
      <dsp:nvSpPr>
        <dsp:cNvPr id="0" name=""/>
        <dsp:cNvSpPr/>
      </dsp:nvSpPr>
      <dsp:spPr>
        <a:xfrm>
          <a:off x="5947601" y="1649294"/>
          <a:ext cx="2547755" cy="20382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Избегание неблагоприятных воздействий</a:t>
          </a:r>
          <a:endParaRPr lang="ru-RU" sz="2400" kern="1200" dirty="0"/>
        </a:p>
      </dsp:txBody>
      <dsp:txXfrm>
        <a:off x="6007298" y="1708991"/>
        <a:ext cx="2428361" cy="19188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056C8C-FEA0-4574-A3AC-42875131E556}">
      <dsp:nvSpPr>
        <dsp:cNvPr id="0" name=""/>
        <dsp:cNvSpPr/>
      </dsp:nvSpPr>
      <dsp:spPr>
        <a:xfrm>
          <a:off x="0" y="0"/>
          <a:ext cx="6365229" cy="2546091"/>
        </a:xfrm>
        <a:prstGeom prst="leftRightRibb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D0B0CE-07F7-4F9F-A0C7-7A14EF67A0B5}">
      <dsp:nvSpPr>
        <dsp:cNvPr id="0" name=""/>
        <dsp:cNvSpPr/>
      </dsp:nvSpPr>
      <dsp:spPr>
        <a:xfrm>
          <a:off x="748598" y="507222"/>
          <a:ext cx="2100525" cy="124758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Криофилы</a:t>
          </a:r>
          <a:endParaRPr lang="ru-RU" sz="3600" kern="1200" dirty="0"/>
        </a:p>
      </dsp:txBody>
      <dsp:txXfrm>
        <a:off x="748598" y="507222"/>
        <a:ext cx="2100525" cy="1247584"/>
      </dsp:txXfrm>
    </dsp:sp>
    <dsp:sp modelId="{83B596A8-D3C7-4F1B-A8AE-3BEDE75D0B51}">
      <dsp:nvSpPr>
        <dsp:cNvPr id="0" name=""/>
        <dsp:cNvSpPr/>
      </dsp:nvSpPr>
      <dsp:spPr>
        <a:xfrm>
          <a:off x="3265254" y="948132"/>
          <a:ext cx="2482439" cy="1247584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Термофилы</a:t>
          </a:r>
          <a:endParaRPr lang="ru-RU" sz="3600" kern="1200" dirty="0"/>
        </a:p>
      </dsp:txBody>
      <dsp:txXfrm>
        <a:off x="3265254" y="948132"/>
        <a:ext cx="2482439" cy="124758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4191C7-3C51-422C-A38E-1C86BF160858}">
      <dsp:nvSpPr>
        <dsp:cNvPr id="0" name=""/>
        <dsp:cNvSpPr/>
      </dsp:nvSpPr>
      <dsp:spPr>
        <a:xfrm>
          <a:off x="4288937" y="2547561"/>
          <a:ext cx="3113686" cy="3113686"/>
        </a:xfrm>
        <a:prstGeom prst="gear9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Этологический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(поведенческий)</a:t>
          </a:r>
          <a:endParaRPr lang="ru-RU" sz="1700" kern="1200" dirty="0"/>
        </a:p>
      </dsp:txBody>
      <dsp:txXfrm>
        <a:off x="4914926" y="3276927"/>
        <a:ext cx="1861708" cy="1600499"/>
      </dsp:txXfrm>
    </dsp:sp>
    <dsp:sp modelId="{0DEBFF4A-A5E1-4832-ABA8-A291E5C6AE38}">
      <dsp:nvSpPr>
        <dsp:cNvPr id="0" name=""/>
        <dsp:cNvSpPr/>
      </dsp:nvSpPr>
      <dsp:spPr>
        <a:xfrm>
          <a:off x="2477338" y="1811599"/>
          <a:ext cx="2264499" cy="2264499"/>
        </a:xfrm>
        <a:prstGeom prst="gear6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Физический</a:t>
          </a:r>
          <a:endParaRPr lang="ru-RU" sz="1600" kern="1200" dirty="0"/>
        </a:p>
      </dsp:txBody>
      <dsp:txXfrm>
        <a:off x="3047432" y="2385139"/>
        <a:ext cx="1124311" cy="1117419"/>
      </dsp:txXfrm>
    </dsp:sp>
    <dsp:sp modelId="{42C140FA-7CF3-45AD-B896-C0B5B2806E5A}">
      <dsp:nvSpPr>
        <dsp:cNvPr id="0" name=""/>
        <dsp:cNvSpPr/>
      </dsp:nvSpPr>
      <dsp:spPr>
        <a:xfrm rot="20700000">
          <a:off x="3745688" y="249326"/>
          <a:ext cx="2218747" cy="2218747"/>
        </a:xfrm>
        <a:prstGeom prst="gear6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Химический</a:t>
          </a:r>
          <a:endParaRPr lang="ru-RU" sz="1700" kern="1200" dirty="0"/>
        </a:p>
      </dsp:txBody>
      <dsp:txXfrm rot="-20700000">
        <a:off x="4232325" y="735962"/>
        <a:ext cx="1245474" cy="1245474"/>
      </dsp:txXfrm>
    </dsp:sp>
    <dsp:sp modelId="{105291D8-7A29-4C92-9259-69CD87506866}">
      <dsp:nvSpPr>
        <dsp:cNvPr id="0" name=""/>
        <dsp:cNvSpPr/>
      </dsp:nvSpPr>
      <dsp:spPr>
        <a:xfrm>
          <a:off x="4065947" y="2068307"/>
          <a:ext cx="3985518" cy="3985518"/>
        </a:xfrm>
        <a:prstGeom prst="circularArrow">
          <a:avLst>
            <a:gd name="adj1" fmla="val 4687"/>
            <a:gd name="adj2" fmla="val 299029"/>
            <a:gd name="adj3" fmla="val 2542795"/>
            <a:gd name="adj4" fmla="val 15805058"/>
            <a:gd name="adj5" fmla="val 5469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69B5A846-FB85-4F0B-9DD8-9866F9ACCA94}">
      <dsp:nvSpPr>
        <dsp:cNvPr id="0" name=""/>
        <dsp:cNvSpPr/>
      </dsp:nvSpPr>
      <dsp:spPr>
        <a:xfrm>
          <a:off x="2076299" y="1304255"/>
          <a:ext cx="2895728" cy="289572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B055746F-1F6E-4900-A81E-129B5E8969FF}">
      <dsp:nvSpPr>
        <dsp:cNvPr id="0" name=""/>
        <dsp:cNvSpPr/>
      </dsp:nvSpPr>
      <dsp:spPr>
        <a:xfrm>
          <a:off x="3232469" y="-242958"/>
          <a:ext cx="3122178" cy="312217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2AAC0-0382-4A67-9F36-2A5C41796FA5}">
      <dsp:nvSpPr>
        <dsp:cNvPr id="0" name=""/>
        <dsp:cNvSpPr/>
      </dsp:nvSpPr>
      <dsp:spPr>
        <a:xfrm rot="1965328">
          <a:off x="2878970" y="4716411"/>
          <a:ext cx="1814748" cy="49042"/>
        </a:xfrm>
        <a:custGeom>
          <a:avLst/>
          <a:gdLst/>
          <a:ahLst/>
          <a:cxnLst/>
          <a:rect l="0" t="0" r="0" b="0"/>
          <a:pathLst>
            <a:path>
              <a:moveTo>
                <a:pt x="0" y="24521"/>
              </a:moveTo>
              <a:lnTo>
                <a:pt x="1814748" y="245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E1410B-E39F-4796-9B28-1120262FEF63}">
      <dsp:nvSpPr>
        <dsp:cNvPr id="0" name=""/>
        <dsp:cNvSpPr/>
      </dsp:nvSpPr>
      <dsp:spPr>
        <a:xfrm rot="21519156">
          <a:off x="3022936" y="3616937"/>
          <a:ext cx="2298830" cy="49042"/>
        </a:xfrm>
        <a:custGeom>
          <a:avLst/>
          <a:gdLst/>
          <a:ahLst/>
          <a:cxnLst/>
          <a:rect l="0" t="0" r="0" b="0"/>
          <a:pathLst>
            <a:path>
              <a:moveTo>
                <a:pt x="0" y="24521"/>
              </a:moveTo>
              <a:lnTo>
                <a:pt x="2298830" y="245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3E9A95-ED6A-4778-9F92-C799C1AD2D88}">
      <dsp:nvSpPr>
        <dsp:cNvPr id="0" name=""/>
        <dsp:cNvSpPr/>
      </dsp:nvSpPr>
      <dsp:spPr>
        <a:xfrm rot="19594351">
          <a:off x="2864399" y="2559877"/>
          <a:ext cx="1920668" cy="49042"/>
        </a:xfrm>
        <a:custGeom>
          <a:avLst/>
          <a:gdLst/>
          <a:ahLst/>
          <a:cxnLst/>
          <a:rect l="0" t="0" r="0" b="0"/>
          <a:pathLst>
            <a:path>
              <a:moveTo>
                <a:pt x="0" y="24521"/>
              </a:moveTo>
              <a:lnTo>
                <a:pt x="1920668" y="245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6F3E27-221C-4632-B7D1-F460CB56ED9C}">
      <dsp:nvSpPr>
        <dsp:cNvPr id="0" name=""/>
        <dsp:cNvSpPr/>
      </dsp:nvSpPr>
      <dsp:spPr>
        <a:xfrm rot="540247">
          <a:off x="1263471" y="3727162"/>
          <a:ext cx="2566813" cy="49042"/>
        </a:xfrm>
        <a:custGeom>
          <a:avLst/>
          <a:gdLst/>
          <a:ahLst/>
          <a:cxnLst/>
          <a:rect l="0" t="0" r="0" b="0"/>
          <a:pathLst>
            <a:path>
              <a:moveTo>
                <a:pt x="0" y="24521"/>
              </a:moveTo>
              <a:lnTo>
                <a:pt x="2566813" y="245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006569-2678-4487-AB63-90C45E6ED8F9}">
      <dsp:nvSpPr>
        <dsp:cNvPr id="0" name=""/>
        <dsp:cNvSpPr/>
      </dsp:nvSpPr>
      <dsp:spPr>
        <a:xfrm>
          <a:off x="905579" y="2443305"/>
          <a:ext cx="2491382" cy="24913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CCE666-D571-4CAB-B158-6637513C2B2F}">
      <dsp:nvSpPr>
        <dsp:cNvPr id="0" name=""/>
        <dsp:cNvSpPr/>
      </dsp:nvSpPr>
      <dsp:spPr>
        <a:xfrm>
          <a:off x="118723" y="1802219"/>
          <a:ext cx="3718657" cy="3718657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По отношению к воде среди живых организмов выделяют следующие экологические группы:</a:t>
          </a:r>
          <a:endParaRPr lang="ru-RU" sz="2600" kern="1200" dirty="0"/>
        </a:p>
      </dsp:txBody>
      <dsp:txXfrm>
        <a:off x="663308" y="2346804"/>
        <a:ext cx="2629487" cy="2629487"/>
      </dsp:txXfrm>
    </dsp:sp>
    <dsp:sp modelId="{70DD1ED9-B185-489E-BA10-A7C45A965B99}">
      <dsp:nvSpPr>
        <dsp:cNvPr id="0" name=""/>
        <dsp:cNvSpPr/>
      </dsp:nvSpPr>
      <dsp:spPr>
        <a:xfrm>
          <a:off x="4442680" y="334631"/>
          <a:ext cx="2219044" cy="2219044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Гигрофилы (влаголюбивые)</a:t>
          </a:r>
          <a:endParaRPr lang="ru-RU" sz="1700" kern="1200" dirty="0"/>
        </a:p>
      </dsp:txBody>
      <dsp:txXfrm>
        <a:off x="4767651" y="659602"/>
        <a:ext cx="1569102" cy="1569102"/>
      </dsp:txXfrm>
    </dsp:sp>
    <dsp:sp modelId="{27FA4B79-FD92-44B6-A1DD-C1FF24AF4AEB}">
      <dsp:nvSpPr>
        <dsp:cNvPr id="0" name=""/>
        <dsp:cNvSpPr/>
      </dsp:nvSpPr>
      <dsp:spPr>
        <a:xfrm>
          <a:off x="5321122" y="2405555"/>
          <a:ext cx="2362204" cy="2362204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Ксерофилы (сухолюбивые)</a:t>
          </a:r>
          <a:endParaRPr lang="ru-RU" sz="1700" kern="1200" dirty="0"/>
        </a:p>
      </dsp:txBody>
      <dsp:txXfrm>
        <a:off x="5667059" y="2751492"/>
        <a:ext cx="1670330" cy="1670330"/>
      </dsp:txXfrm>
    </dsp:sp>
    <dsp:sp modelId="{5F48E1B0-7EEF-4144-AABD-5116BF17B59D}">
      <dsp:nvSpPr>
        <dsp:cNvPr id="0" name=""/>
        <dsp:cNvSpPr/>
      </dsp:nvSpPr>
      <dsp:spPr>
        <a:xfrm>
          <a:off x="4350655" y="4658149"/>
          <a:ext cx="2500177" cy="2500177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err="1" smtClean="0"/>
            <a:t>Мезофилы</a:t>
          </a:r>
          <a:r>
            <a:rPr lang="ru-RU" sz="1700" kern="1200" dirty="0" smtClean="0"/>
            <a:t> (промежуточная группа)</a:t>
          </a:r>
          <a:endParaRPr lang="ru-RU" sz="1700" kern="1200" dirty="0"/>
        </a:p>
      </dsp:txBody>
      <dsp:txXfrm>
        <a:off x="4716797" y="5024291"/>
        <a:ext cx="1767893" cy="176789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BD769-C5FD-44A4-B302-72F8DFCE79FC}">
      <dsp:nvSpPr>
        <dsp:cNvPr id="0" name=""/>
        <dsp:cNvSpPr/>
      </dsp:nvSpPr>
      <dsp:spPr>
        <a:xfrm>
          <a:off x="1768" y="31656"/>
          <a:ext cx="2752090" cy="54006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Гигрофилы</a:t>
          </a:r>
          <a:endParaRPr lang="ru-RU" sz="3600" kern="1200" dirty="0"/>
        </a:p>
      </dsp:txBody>
      <dsp:txXfrm>
        <a:off x="1768" y="2191896"/>
        <a:ext cx="2752090" cy="2160240"/>
      </dsp:txXfrm>
    </dsp:sp>
    <dsp:sp modelId="{7F04CBB0-7368-48DE-AE30-8B5818DB3C07}">
      <dsp:nvSpPr>
        <dsp:cNvPr id="0" name=""/>
        <dsp:cNvSpPr/>
      </dsp:nvSpPr>
      <dsp:spPr>
        <a:xfrm>
          <a:off x="144013" y="257004"/>
          <a:ext cx="2573096" cy="257309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8E043F-07E9-412E-827F-BF748D65EE54}">
      <dsp:nvSpPr>
        <dsp:cNvPr id="0" name=""/>
        <dsp:cNvSpPr/>
      </dsp:nvSpPr>
      <dsp:spPr>
        <a:xfrm>
          <a:off x="2836422" y="0"/>
          <a:ext cx="2752090" cy="54006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Ксерофилы</a:t>
          </a:r>
          <a:endParaRPr lang="ru-RU" sz="3600" kern="1200" dirty="0"/>
        </a:p>
      </dsp:txBody>
      <dsp:txXfrm>
        <a:off x="2836422" y="2160240"/>
        <a:ext cx="2752090" cy="2160240"/>
      </dsp:txXfrm>
    </dsp:sp>
    <dsp:sp modelId="{A60200A6-A6A2-4C02-B35F-18209C24A717}">
      <dsp:nvSpPr>
        <dsp:cNvPr id="0" name=""/>
        <dsp:cNvSpPr/>
      </dsp:nvSpPr>
      <dsp:spPr>
        <a:xfrm>
          <a:off x="3050467" y="379031"/>
          <a:ext cx="2351623" cy="235162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B70499-09C1-422E-893F-A30D1F977FD1}">
      <dsp:nvSpPr>
        <dsp:cNvPr id="0" name=""/>
        <dsp:cNvSpPr/>
      </dsp:nvSpPr>
      <dsp:spPr>
        <a:xfrm>
          <a:off x="5671076" y="10884"/>
          <a:ext cx="2752090" cy="54006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err="1" smtClean="0"/>
            <a:t>Мезофилы</a:t>
          </a:r>
          <a:endParaRPr lang="ru-RU" sz="3600" kern="1200" dirty="0"/>
        </a:p>
      </dsp:txBody>
      <dsp:txXfrm>
        <a:off x="5671076" y="2171124"/>
        <a:ext cx="2752090" cy="2160240"/>
      </dsp:txXfrm>
    </dsp:sp>
    <dsp:sp modelId="{7415E7F0-2389-42AD-8F72-A75B4286698B}">
      <dsp:nvSpPr>
        <dsp:cNvPr id="0" name=""/>
        <dsp:cNvSpPr/>
      </dsp:nvSpPr>
      <dsp:spPr>
        <a:xfrm>
          <a:off x="5832653" y="288027"/>
          <a:ext cx="2490010" cy="249001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B532AE-6692-426E-9578-2DE0CC725BB8}">
      <dsp:nvSpPr>
        <dsp:cNvPr id="0" name=""/>
        <dsp:cNvSpPr/>
      </dsp:nvSpPr>
      <dsp:spPr>
        <a:xfrm>
          <a:off x="336997" y="4320480"/>
          <a:ext cx="7750941" cy="810090"/>
        </a:xfrm>
        <a:prstGeom prst="leftRightArrow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F77AD-58FD-41C6-ABEC-72899F2FF3B0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ADC85-A176-4B2B-972B-A766CD7FE2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721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DC85-A176-4B2B-972B-A766CD7FE2C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4458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DC85-A176-4B2B-972B-A766CD7FE2C9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4309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DC85-A176-4B2B-972B-A766CD7FE2C9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6699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F7E7-3B8B-4E4A-B84B-C933FAC64B07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C3ED-28DC-4D7E-9FBA-FA19A4DC6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F7E7-3B8B-4E4A-B84B-C933FAC64B07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C3ED-28DC-4D7E-9FBA-FA19A4DC6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F7E7-3B8B-4E4A-B84B-C933FAC64B07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C3ED-28DC-4D7E-9FBA-FA19A4DC6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F7E7-3B8B-4E4A-B84B-C933FAC64B07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C3ED-28DC-4D7E-9FBA-FA19A4DC6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F7E7-3B8B-4E4A-B84B-C933FAC64B07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C3ED-28DC-4D7E-9FBA-FA19A4DC6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F7E7-3B8B-4E4A-B84B-C933FAC64B07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C3ED-28DC-4D7E-9FBA-FA19A4DC6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F7E7-3B8B-4E4A-B84B-C933FAC64B07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C3ED-28DC-4D7E-9FBA-FA19A4DC6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F7E7-3B8B-4E4A-B84B-C933FAC64B07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C3ED-28DC-4D7E-9FBA-FA19A4DC6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F7E7-3B8B-4E4A-B84B-C933FAC64B07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C3ED-28DC-4D7E-9FBA-FA19A4DC6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F7E7-3B8B-4E4A-B84B-C933FAC64B07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DC3ED-28DC-4D7E-9FBA-FA19A4DC6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AF7E7-3B8B-4E4A-B84B-C933FAC64B07}" type="datetimeFigureOut">
              <a:rPr lang="ru-RU" smtClean="0"/>
              <a:pPr/>
              <a:t>21.03.2016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DC3ED-28DC-4D7E-9FBA-FA19A4DC652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diagramData" Target="../diagrams/data5.xml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microsoft.com/office/2007/relationships/diagramDrawing" Target="../diagrams/drawing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559799"/>
            <a:ext cx="7772400" cy="3376578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Государственное  бюджетное  образовательное   учреждение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среднего  профессионального  образования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Ставропольского  края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«Кисловодский  медицинский  колледж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Презентация на тему:</a:t>
            </a:r>
            <a:b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«Приспособленность организмов к разным средам обитания»</a:t>
            </a:r>
            <a:b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дисциплина «Экология»</a:t>
            </a:r>
            <a:b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отделение «Сестринское дело»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5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797152"/>
            <a:ext cx="4896544" cy="1752600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преподаватель биологии: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Коджакова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Светлана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Зекерьяевна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800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67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3536" y="188640"/>
            <a:ext cx="9217024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Адаптации организма к наземно-воздушной среде обитания: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8640960" cy="456937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Выработка опорного скелета, механизмом регуляции гидротермического режима.</a:t>
            </a:r>
          </a:p>
          <a:p>
            <a:r>
              <a:rPr lang="ru-RU" sz="2800" dirty="0" smtClean="0"/>
              <a:t>Освобождение полового процесса от жидкой среды.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3140968"/>
            <a:ext cx="5486400" cy="3090672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830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92" y="188640"/>
            <a:ext cx="889248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Характеристика организменной среды обитания: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32036"/>
            <a:ext cx="9145016" cy="471338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Очень древняя.</a:t>
            </a:r>
          </a:p>
          <a:p>
            <a:r>
              <a:rPr lang="ru-RU" sz="2400" dirty="0" smtClean="0"/>
              <a:t>Жидкая (кровь, лимфа).</a:t>
            </a:r>
          </a:p>
          <a:p>
            <a:r>
              <a:rPr lang="ru-RU" sz="2400" dirty="0" smtClean="0"/>
              <a:t>Твердая (плотные ткани).</a:t>
            </a:r>
          </a:p>
          <a:p>
            <a:r>
              <a:rPr lang="ru-RU" sz="2400" dirty="0" smtClean="0"/>
              <a:t>Наибольшее постоянство среды во времени из всех сред обитания. 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1" y="3012959"/>
            <a:ext cx="7400925" cy="3238500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986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Адаптации организма к организменной среде обитания: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err="1" smtClean="0"/>
              <a:t>Коадаптация</a:t>
            </a:r>
            <a:r>
              <a:rPr lang="ru-RU" sz="2400" dirty="0" smtClean="0"/>
              <a:t> паразита и хозяина, симбионтов друг к другу.</a:t>
            </a:r>
          </a:p>
          <a:p>
            <a:r>
              <a:rPr lang="ru-RU" sz="2400" dirty="0" smtClean="0"/>
              <a:t>Синхронизация биоритмов.</a:t>
            </a:r>
          </a:p>
          <a:p>
            <a:r>
              <a:rPr lang="ru-RU" sz="2400" dirty="0" smtClean="0"/>
              <a:t>Выработка у паразита защиты от переваривания хозяином и системы «</a:t>
            </a:r>
            <a:r>
              <a:rPr lang="ru-RU" sz="2400" dirty="0" err="1" smtClean="0"/>
              <a:t>заякоривания</a:t>
            </a:r>
            <a:r>
              <a:rPr lang="ru-RU" sz="2400" dirty="0" smtClean="0"/>
              <a:t>» в среде.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3415668"/>
            <a:ext cx="4547064" cy="3026684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175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579296" cy="2116832"/>
          </a:xfrm>
        </p:spPr>
        <p:txBody>
          <a:bodyPr/>
          <a:lstStyle/>
          <a:p>
            <a:r>
              <a:rPr lang="ru-RU" dirty="0"/>
              <a:t>Усиление полового размножения. </a:t>
            </a:r>
          </a:p>
          <a:p>
            <a:r>
              <a:rPr lang="ru-RU" dirty="0"/>
              <a:t>Редукция зрения, пищеварительной </a:t>
            </a:r>
            <a:r>
              <a:rPr lang="ru-RU" dirty="0" smtClean="0"/>
              <a:t>системы.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845" y="3140968"/>
            <a:ext cx="5236633" cy="34040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9824" y="1400944"/>
            <a:ext cx="3760192" cy="2820144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461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0003" y="332656"/>
            <a:ext cx="8733425" cy="1296144"/>
          </a:xfrm>
        </p:spPr>
        <p:txBody>
          <a:bodyPr>
            <a:normAutofit/>
          </a:bodyPr>
          <a:lstStyle/>
          <a:p>
            <a:r>
              <a:rPr lang="ru-RU" dirty="0"/>
              <a:t>Адаптации развиваются под действием </a:t>
            </a:r>
            <a:r>
              <a:rPr lang="ru-RU" dirty="0" smtClean="0"/>
              <a:t>четырёх основных факторов: 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3071512429"/>
              </p:ext>
            </p:extLst>
          </p:nvPr>
        </p:nvGraphicFramePr>
        <p:xfrm>
          <a:off x="16233" y="836712"/>
          <a:ext cx="9036496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трелка вправо 5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072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31423335"/>
              </p:ext>
            </p:extLst>
          </p:nvPr>
        </p:nvGraphicFramePr>
        <p:xfrm>
          <a:off x="251520" y="332656"/>
          <a:ext cx="8496944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трелка вправо 3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221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Характеристика биохимической адаптации: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556792"/>
            <a:ext cx="8496944" cy="5040560"/>
          </a:xfrm>
        </p:spPr>
        <p:txBody>
          <a:bodyPr/>
          <a:lstStyle/>
          <a:p>
            <a:r>
              <a:rPr lang="ru-RU" dirty="0" smtClean="0"/>
              <a:t>Изменения в биохимии организма.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2141341"/>
            <a:ext cx="5904656" cy="4429104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330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Примеры: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836713"/>
            <a:ext cx="8208912" cy="3384376"/>
          </a:xfrm>
        </p:spPr>
        <p:txBody>
          <a:bodyPr/>
          <a:lstStyle/>
          <a:p>
            <a:r>
              <a:rPr lang="ru-RU" sz="2800" dirty="0" smtClean="0"/>
              <a:t>Температурная акклиматизация человека к пониженным температурам сопровождается сменой ферментов, катализирующих одни и те же реакции, но пи разных температурах в результате выключения одних генов и активации других.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468" y="3604668"/>
            <a:ext cx="4211960" cy="28097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3659417"/>
            <a:ext cx="4032448" cy="2700260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003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Характеристика физиологической адаптации: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258072" cy="4525963"/>
          </a:xfrm>
        </p:spPr>
        <p:txBody>
          <a:bodyPr/>
          <a:lstStyle/>
          <a:p>
            <a:r>
              <a:rPr lang="ru-RU" dirty="0" smtClean="0"/>
              <a:t>Изменения в физиологии организма.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2714620"/>
            <a:ext cx="60722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Способность верблюда обеспечивать организм влагой путём окисления запасов жира.</a:t>
            </a:r>
          </a:p>
          <a:p>
            <a:r>
              <a:rPr lang="ru-RU" sz="2400" dirty="0" smtClean="0"/>
              <a:t>Увеличение содержание гемоглобина в крови при недостатке кислорода в условиях высокогорья.</a:t>
            </a:r>
          </a:p>
          <a:p>
            <a:r>
              <a:rPr lang="ru-RU" sz="2400" dirty="0" smtClean="0"/>
              <a:t>Наличие </a:t>
            </a:r>
            <a:r>
              <a:rPr lang="ru-RU" sz="2400" dirty="0" err="1" smtClean="0"/>
              <a:t>целлюлозоразрушающих</a:t>
            </a:r>
            <a:r>
              <a:rPr lang="ru-RU" sz="2400" dirty="0" smtClean="0"/>
              <a:t> ферментов бактерий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65427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Характеристика морфологической адаптации: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147248" cy="676672"/>
          </a:xfrm>
        </p:spPr>
        <p:txBody>
          <a:bodyPr/>
          <a:lstStyle/>
          <a:p>
            <a:r>
              <a:rPr lang="ru-RU" dirty="0" smtClean="0"/>
              <a:t>Изменения в строении организма.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1376" y="2316670"/>
            <a:ext cx="5616624" cy="4212468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8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9"/>
            <a:ext cx="8229600" cy="2016224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5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Среды жизни.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/>
              <a:t>Среда обитания (жизни) – это часть природы , окружающая живые организмы и оказывающая на них определенное воздействие.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2204864"/>
            <a:ext cx="4176464" cy="4176464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802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5949"/>
            <a:ext cx="8229600" cy="1143000"/>
          </a:xfrm>
        </p:spPr>
        <p:txBody>
          <a:bodyPr/>
          <a:lstStyle/>
          <a:p>
            <a:r>
              <a:rPr lang="ru-RU" dirty="0" smtClean="0"/>
              <a:t>Примеры: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Видоизменение листа в колючку у кактусов для снижения потерь воды.</a:t>
            </a:r>
          </a:p>
          <a:p>
            <a:r>
              <a:rPr lang="ru-RU" sz="2800" dirty="0" smtClean="0"/>
              <a:t>Яркая окраска цветков для привлечения опылителей.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3075740"/>
            <a:ext cx="5868144" cy="3300831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286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Характеристика поведенческой адаптации: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Изменения в поведении организма.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2276872"/>
            <a:ext cx="5460959" cy="4251747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927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Примеры: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08721"/>
            <a:ext cx="7920880" cy="223224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Сезонные миграции млекопитающих и птиц.</a:t>
            </a:r>
          </a:p>
          <a:p>
            <a:r>
              <a:rPr lang="ru-RU" sz="2400" dirty="0" smtClean="0"/>
              <a:t>Брачные игры у птиц и млекопитающих в период размножения.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557" y="3017675"/>
            <a:ext cx="4216153" cy="31893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2982221"/>
            <a:ext cx="3816424" cy="3224835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549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4525963"/>
          </a:xfrm>
        </p:spPr>
        <p:txBody>
          <a:bodyPr/>
          <a:lstStyle/>
          <a:p>
            <a:r>
              <a:rPr lang="ru-RU" dirty="0"/>
              <a:t>Впадение в спячку в зимний период.</a:t>
            </a:r>
          </a:p>
          <a:p>
            <a:r>
              <a:rPr lang="ru-RU" dirty="0"/>
              <a:t>Строительство убежищ.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7" y="3610181"/>
            <a:ext cx="4896545" cy="29572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6266" y="1412776"/>
            <a:ext cx="4664036" cy="3024336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025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Характеристика онтогенетической адаптации: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Изменения в развитии организма.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2468653"/>
            <a:ext cx="6186264" cy="3866415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152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22"/>
            <a:ext cx="8229600" cy="1143000"/>
          </a:xfrm>
        </p:spPr>
        <p:txBody>
          <a:bodyPr/>
          <a:lstStyle/>
          <a:p>
            <a:r>
              <a:rPr lang="ru-RU" dirty="0" smtClean="0"/>
              <a:t>Примеры: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9"/>
            <a:ext cx="8229600" cy="1728192"/>
          </a:xfrm>
        </p:spPr>
        <p:txBody>
          <a:bodyPr/>
          <a:lstStyle/>
          <a:p>
            <a:r>
              <a:rPr lang="ru-RU" dirty="0" smtClean="0"/>
              <a:t>Замедление индивидуального развития растений при недостатке влаги, тепла или света.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2582652"/>
            <a:ext cx="5208240" cy="3906180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517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03921466"/>
              </p:ext>
            </p:extLst>
          </p:nvPr>
        </p:nvGraphicFramePr>
        <p:xfrm>
          <a:off x="323528" y="260648"/>
          <a:ext cx="8496944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трелка вправо 2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205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2687"/>
            <a:ext cx="8229600" cy="1143000"/>
          </a:xfrm>
        </p:spPr>
        <p:txBody>
          <a:bodyPr/>
          <a:lstStyle/>
          <a:p>
            <a:r>
              <a:rPr lang="ru-RU" dirty="0" smtClean="0"/>
              <a:t>Характеристика пассивного пути: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9"/>
            <a:ext cx="8496944" cy="2160239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Подчинение жизненных функций организма изменению факторов среды.</a:t>
            </a:r>
          </a:p>
          <a:p>
            <a:r>
              <a:rPr lang="ru-RU" sz="2800" dirty="0" smtClean="0"/>
              <a:t>Способность сохранить функции при изменении силы воздействия экологических факторов. 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2996952"/>
            <a:ext cx="6926642" cy="3498304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268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Примеры: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Переход при неблагоприятных условиях среды в состояние </a:t>
            </a:r>
            <a:r>
              <a:rPr lang="ru-RU" sz="2800" dirty="0" err="1" smtClean="0"/>
              <a:t>анабиза</a:t>
            </a:r>
            <a:r>
              <a:rPr lang="ru-RU" sz="2800" dirty="0" smtClean="0"/>
              <a:t> (скрытой жизни), когда обмен веществ в организме практически полностью останавливается.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3140968"/>
            <a:ext cx="5349686" cy="33435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711" y="3418083"/>
            <a:ext cx="3312368" cy="2839172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524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ru-RU" dirty="0" smtClean="0"/>
              <a:t>Характеристика активного пути: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5"/>
            <a:ext cx="8496944" cy="2664296"/>
          </a:xfrm>
        </p:spPr>
        <p:txBody>
          <a:bodyPr/>
          <a:lstStyle/>
          <a:p>
            <a:r>
              <a:rPr lang="ru-RU" sz="2400" dirty="0" smtClean="0"/>
              <a:t>Усиление сопротивляемости.</a:t>
            </a:r>
          </a:p>
          <a:p>
            <a:r>
              <a:rPr lang="ru-RU" sz="2400" dirty="0" smtClean="0"/>
              <a:t>Развитие регуляторных процессов, позволяющих </a:t>
            </a:r>
            <a:r>
              <a:rPr lang="ru-RU" sz="2400" dirty="0"/>
              <a:t>осуществлять </a:t>
            </a:r>
            <a:r>
              <a:rPr lang="ru-RU" sz="2400" dirty="0" smtClean="0"/>
              <a:t>все жизненные функции организма, несмотря на отклонения фактора оптимума.</a:t>
            </a:r>
            <a:endParaRPr lang="ru-RU" sz="2400" dirty="0"/>
          </a:p>
          <a:p>
            <a:endParaRPr lang="ru-RU" dirty="0" smtClean="0"/>
          </a:p>
        </p:txBody>
      </p:sp>
      <p:sp>
        <p:nvSpPr>
          <p:cNvPr id="4" name="Стрелка вправо 3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600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 нашей планете живые организмы освоили 4 среды обитания: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92781200"/>
              </p:ext>
            </p:extLst>
          </p:nvPr>
        </p:nvGraphicFramePr>
        <p:xfrm>
          <a:off x="755576" y="1556792"/>
          <a:ext cx="77152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трелка вправо 5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863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Примеры: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9"/>
            <a:ext cx="8229600" cy="201622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Поддержание постоянной температуры тела у теплокровных животных, оптимальной для протекания биохимических процессов в клетках.</a:t>
            </a:r>
          </a:p>
          <a:p>
            <a:r>
              <a:rPr lang="ru-RU" sz="2800" dirty="0" smtClean="0"/>
              <a:t>Создание запасов воды у растений-склерофитов.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1831" y="2924944"/>
            <a:ext cx="4656517" cy="3492388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555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Характеристика избегания неблагоприятных воздействий: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91264" cy="1468759"/>
          </a:xfrm>
        </p:spPr>
        <p:txBody>
          <a:bodyPr/>
          <a:lstStyle/>
          <a:p>
            <a:r>
              <a:rPr lang="ru-RU" sz="2400" dirty="0" smtClean="0"/>
              <a:t>Выработка организмом таких жизненных циклов и поведения, которые позволяют избежать неблагоприятных воздействий.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1" y="2780928"/>
            <a:ext cx="5450759" cy="3792820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566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Примеры: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1"/>
            <a:ext cx="8229600" cy="252028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Сезонные миграции животных.</a:t>
            </a:r>
          </a:p>
          <a:p>
            <a:r>
              <a:rPr lang="ru-RU" sz="2800" dirty="0" smtClean="0"/>
              <a:t>Впадение в спячку в зимний период.</a:t>
            </a:r>
          </a:p>
          <a:p>
            <a:r>
              <a:rPr lang="ru-RU" sz="2800" dirty="0" smtClean="0"/>
              <a:t>Карликовость тундровых растений.</a:t>
            </a:r>
          </a:p>
          <a:p>
            <a:r>
              <a:rPr lang="ru-RU" sz="2800" dirty="0" smtClean="0"/>
              <a:t>Короткий период развития от прорастания семян до цветения у растений-эфемероидов.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434074"/>
            <a:ext cx="4606648" cy="30837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8169" y="3434074"/>
            <a:ext cx="4034312" cy="3083789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294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363272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Для растений солнечный свет необходим, прежде всего, как источник энергии для фотосинтеза. По отношению к условиям освещенности растения подразделяют на экологические группы: 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/>
              <a:t>Гелиофиты (светолюбивые);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err="1" smtClean="0"/>
              <a:t>Сциофиты</a:t>
            </a:r>
            <a:r>
              <a:rPr lang="ru-RU" sz="2800" dirty="0" smtClean="0"/>
              <a:t> (тенелюбивые);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/>
              <a:t>Факультативные гелиофиты (теневыносливые).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3934747"/>
            <a:ext cx="3515883" cy="2636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3934747"/>
            <a:ext cx="3852428" cy="2636912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670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Характеристика гелиофитов: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5"/>
            <a:ext cx="8229600" cy="720080"/>
          </a:xfrm>
        </p:spPr>
        <p:txBody>
          <a:bodyPr/>
          <a:lstStyle/>
          <a:p>
            <a:r>
              <a:rPr lang="ru-RU" dirty="0" smtClean="0"/>
              <a:t>Обитают в условиях хорошего освещения.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1844824"/>
            <a:ext cx="5472608" cy="4565942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214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828"/>
            <a:ext cx="8229600" cy="1143000"/>
          </a:xfrm>
        </p:spPr>
        <p:txBody>
          <a:bodyPr/>
          <a:lstStyle/>
          <a:p>
            <a:r>
              <a:rPr lang="ru-RU" dirty="0" smtClean="0"/>
              <a:t>Адаптации гелиофитов: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9"/>
            <a:ext cx="8229600" cy="1584176"/>
          </a:xfrm>
        </p:spPr>
        <p:txBody>
          <a:bodyPr/>
          <a:lstStyle/>
          <a:p>
            <a:r>
              <a:rPr lang="ru-RU" sz="2800" dirty="0" smtClean="0"/>
              <a:t>Имеют мелкие листья.</a:t>
            </a:r>
          </a:p>
          <a:p>
            <a:r>
              <a:rPr lang="ru-RU" sz="2800" dirty="0" smtClean="0"/>
              <a:t>Сильно ветвящиеся побеги.</a:t>
            </a:r>
          </a:p>
          <a:p>
            <a:r>
              <a:rPr lang="ru-RU" sz="2800" dirty="0" smtClean="0"/>
              <a:t>Значительное количество пигментов в листьях.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2680636"/>
            <a:ext cx="5616624" cy="3744416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73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трелка вправо 11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Примеры: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43482" y="836712"/>
            <a:ext cx="3168352" cy="3744416"/>
          </a:xfrm>
        </p:spPr>
        <p:txBody>
          <a:bodyPr anchor="t"/>
          <a:lstStyle/>
          <a:p>
            <a:pPr algn="ctr"/>
            <a:r>
              <a:rPr lang="ru-RU" b="0" dirty="0" smtClean="0"/>
              <a:t>Многие деревья.</a:t>
            </a:r>
          </a:p>
          <a:p>
            <a:pPr algn="ctr"/>
            <a:endParaRPr lang="ru-RU" b="0" dirty="0"/>
          </a:p>
          <a:p>
            <a:pPr algn="ctr"/>
            <a:endParaRPr lang="ru-RU" b="0" dirty="0" smtClean="0"/>
          </a:p>
          <a:p>
            <a:pPr algn="ctr"/>
            <a:endParaRPr lang="ru-RU" b="0" dirty="0"/>
          </a:p>
          <a:p>
            <a:pPr algn="ctr"/>
            <a:endParaRPr lang="ru-RU" b="0" dirty="0" smtClean="0"/>
          </a:p>
          <a:p>
            <a:pPr algn="ctr"/>
            <a:endParaRPr lang="ru-RU" b="0" dirty="0"/>
          </a:p>
          <a:p>
            <a:pPr algn="ctr"/>
            <a:endParaRPr lang="ru-RU" b="0" dirty="0" smtClean="0"/>
          </a:p>
          <a:p>
            <a:pPr algn="ctr"/>
            <a:r>
              <a:rPr lang="ru-RU" b="0" dirty="0" smtClean="0"/>
              <a:t>Кактусы.</a:t>
            </a:r>
            <a:endParaRPr lang="ru-RU" b="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3779912" y="908720"/>
            <a:ext cx="5364088" cy="3672408"/>
          </a:xfrm>
        </p:spPr>
        <p:txBody>
          <a:bodyPr anchor="t">
            <a:normAutofit/>
          </a:bodyPr>
          <a:lstStyle/>
          <a:p>
            <a:pPr algn="ctr"/>
            <a:r>
              <a:rPr lang="ru-RU" b="0" dirty="0" smtClean="0"/>
              <a:t>Травянистые растения лугов и степей.</a:t>
            </a:r>
          </a:p>
          <a:p>
            <a:pPr algn="ctr"/>
            <a:endParaRPr lang="ru-RU" b="0" dirty="0"/>
          </a:p>
          <a:p>
            <a:pPr algn="ctr"/>
            <a:endParaRPr lang="ru-RU" b="0" dirty="0" smtClean="0"/>
          </a:p>
          <a:p>
            <a:pPr algn="ctr"/>
            <a:endParaRPr lang="ru-RU" b="0" dirty="0"/>
          </a:p>
          <a:p>
            <a:pPr algn="ctr"/>
            <a:endParaRPr lang="ru-RU" b="0" dirty="0" smtClean="0"/>
          </a:p>
          <a:p>
            <a:pPr algn="ctr"/>
            <a:endParaRPr lang="ru-RU" b="0" dirty="0"/>
          </a:p>
          <a:p>
            <a:pPr algn="ctr"/>
            <a:endParaRPr lang="ru-RU" b="0" dirty="0" smtClean="0"/>
          </a:p>
          <a:p>
            <a:pPr algn="ctr"/>
            <a:r>
              <a:rPr lang="ru-RU" b="0" dirty="0" smtClean="0"/>
              <a:t>Лотосы, кувшинки.</a:t>
            </a:r>
            <a:endParaRPr lang="ru-RU" b="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6" y="1340768"/>
            <a:ext cx="3462863" cy="25190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2001" y="1348041"/>
            <a:ext cx="3526774" cy="25190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6" y="4431176"/>
            <a:ext cx="3462863" cy="21922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2000" y="4431177"/>
            <a:ext cx="3526775" cy="219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463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Характеристика </a:t>
            </a:r>
            <a:r>
              <a:rPr lang="ru-RU" dirty="0" err="1" smtClean="0"/>
              <a:t>сциофитов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748680"/>
          </a:xfrm>
        </p:spPr>
        <p:txBody>
          <a:bodyPr/>
          <a:lstStyle/>
          <a:p>
            <a:r>
              <a:rPr lang="ru-RU" dirty="0" smtClean="0"/>
              <a:t>Плохо переносят прямые солнечные лучи.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1844824"/>
            <a:ext cx="6033889" cy="4531196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095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33" y="0"/>
            <a:ext cx="8229600" cy="1143000"/>
          </a:xfrm>
        </p:spPr>
        <p:txBody>
          <a:bodyPr/>
          <a:lstStyle/>
          <a:p>
            <a:r>
              <a:rPr lang="ru-RU" dirty="0" smtClean="0"/>
              <a:t>Адаптации </a:t>
            </a:r>
            <a:r>
              <a:rPr lang="ru-RU" dirty="0" err="1" smtClean="0"/>
              <a:t>сциофитов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0729"/>
            <a:ext cx="8229600" cy="1800200"/>
          </a:xfrm>
        </p:spPr>
        <p:txBody>
          <a:bodyPr/>
          <a:lstStyle/>
          <a:p>
            <a:r>
              <a:rPr lang="ru-RU" dirty="0" smtClean="0"/>
              <a:t>Имеют крупные тонкие листья, расположенные горизонтально.</a:t>
            </a:r>
          </a:p>
          <a:p>
            <a:r>
              <a:rPr lang="ru-RU" dirty="0" smtClean="0"/>
              <a:t>С меньшим количеством устьиц.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2767555"/>
            <a:ext cx="4754827" cy="3566120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993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5949"/>
            <a:ext cx="8229600" cy="1143000"/>
          </a:xfrm>
        </p:spPr>
        <p:txBody>
          <a:bodyPr/>
          <a:lstStyle/>
          <a:p>
            <a:r>
              <a:rPr lang="ru-RU" dirty="0" smtClean="0"/>
              <a:t>Примеры: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3"/>
            <a:ext cx="8229600" cy="223224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Водоросли, обитающие в толще воды.</a:t>
            </a:r>
          </a:p>
          <a:p>
            <a:r>
              <a:rPr lang="ru-RU" sz="2400" dirty="0" smtClean="0"/>
              <a:t>Мхи.</a:t>
            </a:r>
          </a:p>
          <a:p>
            <a:r>
              <a:rPr lang="ru-RU" sz="2400" dirty="0" smtClean="0"/>
              <a:t>Лишайники.</a:t>
            </a:r>
          </a:p>
          <a:p>
            <a:r>
              <a:rPr lang="ru-RU" sz="2400" dirty="0" smtClean="0"/>
              <a:t>Плауны.</a:t>
            </a:r>
          </a:p>
          <a:p>
            <a:r>
              <a:rPr lang="ru-RU" sz="2400" dirty="0" smtClean="0"/>
              <a:t>Папоротники в лесах.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3911995"/>
            <a:ext cx="4067944" cy="26319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0120" y="3911995"/>
            <a:ext cx="3851920" cy="26319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0120" y="1340768"/>
            <a:ext cx="3851920" cy="2395984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859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Характеристика водной среды обитания: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09936"/>
            <a:ext cx="8075240" cy="1944216"/>
          </a:xfrm>
        </p:spPr>
        <p:txBody>
          <a:bodyPr>
            <a:noAutofit/>
          </a:bodyPr>
          <a:lstStyle/>
          <a:p>
            <a:r>
              <a:rPr lang="ru-RU" sz="2250" dirty="0" smtClean="0"/>
              <a:t>Одна из самых древнейших сред обитания.</a:t>
            </a:r>
          </a:p>
          <a:p>
            <a:r>
              <a:rPr lang="ru-RU" sz="2250" dirty="0" smtClean="0"/>
              <a:t>Освещенность убывает с глубиной.</a:t>
            </a:r>
          </a:p>
          <a:p>
            <a:r>
              <a:rPr lang="ru-RU" sz="2250" dirty="0" smtClean="0"/>
              <a:t>При погружении на каждые 10 м давление возрастает на одну атмосферу.</a:t>
            </a:r>
          </a:p>
          <a:p>
            <a:r>
              <a:rPr lang="ru-RU" sz="2250" dirty="0" smtClean="0"/>
              <a:t>Дефицит кислорода.</a:t>
            </a:r>
            <a:endParaRPr lang="ru-RU" sz="225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3284984"/>
            <a:ext cx="5400601" cy="3240360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586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Характеристика факультативных гелиофитов: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Способны обитать как в условиях хорошего освещения, так и в условиях затемнения.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6985" y="2636912"/>
            <a:ext cx="4752528" cy="3764136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523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Адаптации факультативных гелиофитов: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76672"/>
          </a:xfrm>
        </p:spPr>
        <p:txBody>
          <a:bodyPr/>
          <a:lstStyle/>
          <a:p>
            <a:r>
              <a:rPr lang="ru-RU" dirty="0" smtClean="0"/>
              <a:t>Имеют переходные черты.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2204864"/>
            <a:ext cx="5688632" cy="4266474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425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dirty="0" smtClean="0"/>
              <a:t>Примеры: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08721"/>
            <a:ext cx="8229600" cy="223224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Клён сахарный.</a:t>
            </a:r>
          </a:p>
          <a:p>
            <a:r>
              <a:rPr lang="ru-RU" sz="2800" dirty="0" err="1" smtClean="0"/>
              <a:t>Тасуга</a:t>
            </a:r>
            <a:r>
              <a:rPr lang="ru-RU" sz="2800" dirty="0" smtClean="0"/>
              <a:t> канадская.</a:t>
            </a:r>
          </a:p>
          <a:p>
            <a:r>
              <a:rPr lang="ru-RU" sz="2800" dirty="0" smtClean="0"/>
              <a:t>Копытень.</a:t>
            </a:r>
          </a:p>
          <a:p>
            <a:r>
              <a:rPr lang="ru-RU" sz="2800" dirty="0" smtClean="0"/>
              <a:t>Сныть.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169" y="2924944"/>
            <a:ext cx="5400600" cy="36775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908720"/>
            <a:ext cx="3714750" cy="2790825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439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1564"/>
            <a:ext cx="8229600" cy="1143000"/>
          </a:xfrm>
        </p:spPr>
        <p:txBody>
          <a:bodyPr/>
          <a:lstStyle/>
          <a:p>
            <a:r>
              <a:rPr lang="ru-RU" dirty="0" smtClean="0"/>
              <a:t>Температура.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8291264" cy="504745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От температуры окружающей среды зависит температура организмов, а следовательно, скорость всех химических реакций, составляющих обмен веществ.</a:t>
            </a:r>
          </a:p>
          <a:p>
            <a:r>
              <a:rPr lang="ru-RU" dirty="0" smtClean="0"/>
              <a:t>В основном живые организмы способны жить при температуре от 0 до </a:t>
            </a:r>
            <a:r>
              <a:rPr lang="ru-RU" dirty="0"/>
              <a:t>+</a:t>
            </a:r>
            <a:r>
              <a:rPr lang="ru-RU" dirty="0" smtClean="0"/>
              <a:t>50°</a:t>
            </a:r>
            <a:r>
              <a:rPr lang="en-US" dirty="0" smtClean="0"/>
              <a:t>C</a:t>
            </a:r>
            <a:r>
              <a:rPr lang="ru-RU" dirty="0" smtClean="0"/>
              <a:t>, что обусловлено свойствами цитоплазмы клеток. </a:t>
            </a:r>
          </a:p>
          <a:p>
            <a:r>
              <a:rPr lang="ru-RU" dirty="0" smtClean="0"/>
              <a:t>Верхним температурным пределом  </a:t>
            </a:r>
            <a:r>
              <a:rPr lang="ru-RU" dirty="0"/>
              <a:t>жизни является </a:t>
            </a:r>
            <a:r>
              <a:rPr lang="ru-RU" dirty="0" smtClean="0"/>
              <a:t>120-140°С.(Для спор, бактерий);</a:t>
            </a:r>
          </a:p>
          <a:p>
            <a:r>
              <a:rPr lang="ru-RU" dirty="0"/>
              <a:t>Нижним – от – 190 до -</a:t>
            </a:r>
            <a:r>
              <a:rPr lang="ru-RU" dirty="0" smtClean="0"/>
              <a:t>273°С.(Для семян, </a:t>
            </a:r>
            <a:r>
              <a:rPr lang="ru-RU" dirty="0"/>
              <a:t>с</a:t>
            </a:r>
            <a:r>
              <a:rPr lang="ru-RU" dirty="0" smtClean="0"/>
              <a:t>перматозоидов, а так же спор).</a:t>
            </a:r>
            <a:endParaRPr lang="ru-RU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407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323528" y="116632"/>
            <a:ext cx="3672408" cy="1728192"/>
          </a:xfrm>
        </p:spPr>
        <p:txBody>
          <a:bodyPr/>
          <a:lstStyle/>
          <a:p>
            <a:r>
              <a:rPr lang="ru-RU" b="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Криофилы </a:t>
            </a:r>
            <a:r>
              <a:rPr lang="ru-RU" b="0" dirty="0" smtClean="0"/>
              <a:t>-</a:t>
            </a:r>
            <a:r>
              <a:rPr lang="ru-RU" b="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0" dirty="0" smtClean="0"/>
              <a:t>организмы обитающие в условиях низких температур.</a:t>
            </a:r>
            <a:endParaRPr lang="ru-RU" b="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3241141910"/>
              </p:ext>
            </p:extLst>
          </p:nvPr>
        </p:nvGraphicFramePr>
        <p:xfrm>
          <a:off x="1447130" y="2060848"/>
          <a:ext cx="6365229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>
            <a:off x="4687772" y="4449136"/>
            <a:ext cx="3994642" cy="2088232"/>
          </a:xfrm>
        </p:spPr>
        <p:txBody>
          <a:bodyPr/>
          <a:lstStyle/>
          <a:p>
            <a:r>
              <a:rPr lang="ru-RU" b="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Термофилы</a:t>
            </a:r>
            <a:r>
              <a:rPr lang="ru-RU" b="0" dirty="0" smtClean="0"/>
              <a:t> - </a:t>
            </a:r>
            <a:r>
              <a:rPr lang="ru-RU" b="0" dirty="0"/>
              <a:t>организмы обитающие в условиях </a:t>
            </a:r>
            <a:r>
              <a:rPr lang="ru-RU" b="0" dirty="0" smtClean="0"/>
              <a:t>высоких температур</a:t>
            </a:r>
            <a:r>
              <a:rPr lang="ru-RU" b="0" dirty="0"/>
              <a:t>.</a:t>
            </a:r>
            <a:endParaRPr lang="ru-RU" b="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789040"/>
            <a:ext cx="4153644" cy="2748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260648"/>
            <a:ext cx="4138658" cy="2748328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213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424936" cy="273630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 зависимости от того, какой источник преобладает в тепловом балансе , живые организмы делятся на:</a:t>
            </a:r>
          </a:p>
          <a:p>
            <a:r>
              <a:rPr lang="ru-RU" dirty="0" smtClean="0"/>
              <a:t>Пойкилотермных (холоднокровные);</a:t>
            </a:r>
          </a:p>
          <a:p>
            <a:r>
              <a:rPr lang="ru-RU" dirty="0" smtClean="0"/>
              <a:t>Гомойотермных (теплокровные).</a:t>
            </a: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5629" y="3501007"/>
            <a:ext cx="4470620" cy="29687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672" y="3501006"/>
            <a:ext cx="4109848" cy="2968771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504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Характеристика пойкилотермных: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Организмы с непостоянной внутренней температурой тела, меняющейся в зависимости от температуры внешней среды.</a:t>
            </a:r>
          </a:p>
          <a:p>
            <a:r>
              <a:rPr lang="ru-RU" sz="2800" dirty="0" smtClean="0"/>
              <a:t>Температура их </a:t>
            </a:r>
            <a:r>
              <a:rPr lang="ru-RU" sz="2800" dirty="0"/>
              <a:t>тела обычно на 1-2 </a:t>
            </a:r>
            <a:r>
              <a:rPr lang="ru-RU" sz="2800" dirty="0" smtClean="0"/>
              <a:t>°</a:t>
            </a:r>
            <a:r>
              <a:rPr lang="en-US" sz="2800" dirty="0" smtClean="0"/>
              <a:t>C</a:t>
            </a:r>
            <a:r>
              <a:rPr lang="ru-RU" sz="2800" dirty="0" smtClean="0"/>
              <a:t> выше температуры окружающей среды или равна ей.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3256095"/>
            <a:ext cx="4783092" cy="3263231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707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Организмы пойкилотермных: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9"/>
            <a:ext cx="8229600" cy="237626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Микроорганизмы.</a:t>
            </a:r>
          </a:p>
          <a:p>
            <a:r>
              <a:rPr lang="ru-RU" sz="2800" dirty="0" smtClean="0"/>
              <a:t>Растения.</a:t>
            </a:r>
          </a:p>
          <a:p>
            <a:r>
              <a:rPr lang="ru-RU" sz="2800" dirty="0" smtClean="0"/>
              <a:t>Беспозвоночные.</a:t>
            </a:r>
          </a:p>
          <a:p>
            <a:r>
              <a:rPr lang="ru-RU" sz="2800" dirty="0" smtClean="0"/>
              <a:t>Низшие беспозвоночные животные.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2593" y="1561217"/>
            <a:ext cx="2479887" cy="1844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405458"/>
            <a:ext cx="4320480" cy="28913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405459"/>
            <a:ext cx="4320480" cy="2891398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20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616"/>
            <a:ext cx="8229600" cy="1143000"/>
          </a:xfrm>
        </p:spPr>
        <p:txBody>
          <a:bodyPr/>
          <a:lstStyle/>
          <a:p>
            <a:r>
              <a:rPr lang="ru-RU" dirty="0" smtClean="0"/>
              <a:t>Характеристика гомойотермных: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7"/>
            <a:ext cx="8496944" cy="144016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Способны поддерживать внутреннюю температуру тела на относительно постоянном уровне не зависимо от температуры окружающей среды.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2312876"/>
            <a:ext cx="5616624" cy="4212468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071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dirty="0" smtClean="0"/>
              <a:t>Организмы гомойотермных: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204" y="1484784"/>
            <a:ext cx="8229600" cy="115212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Птицы.</a:t>
            </a:r>
          </a:p>
          <a:p>
            <a:r>
              <a:rPr lang="ru-RU" sz="2800" dirty="0" smtClean="0"/>
              <a:t>Млекопитающие.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395" y="3661469"/>
            <a:ext cx="3780928" cy="2835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2323" y="962643"/>
            <a:ext cx="4279629" cy="27048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2323" y="3651328"/>
            <a:ext cx="4283968" cy="2855979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600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трелка вправо 6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Адаптации организма к водной среде обитания: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72896"/>
            <a:ext cx="8229600" cy="4525963"/>
          </a:xfrm>
        </p:spPr>
        <p:txBody>
          <a:bodyPr/>
          <a:lstStyle/>
          <a:p>
            <a:r>
              <a:rPr lang="ru-RU" sz="2400" dirty="0" smtClean="0"/>
              <a:t>Обтекаемая форма тела.</a:t>
            </a:r>
          </a:p>
          <a:p>
            <a:r>
              <a:rPr lang="ru-RU" sz="2400" dirty="0" smtClean="0"/>
              <a:t>Плавучесть.</a:t>
            </a:r>
          </a:p>
          <a:p>
            <a:r>
              <a:rPr lang="ru-RU" sz="2400" dirty="0" smtClean="0"/>
              <a:t>Слизистые покровы.</a:t>
            </a:r>
          </a:p>
          <a:p>
            <a:r>
              <a:rPr lang="ru-RU" sz="2400" dirty="0" smtClean="0"/>
              <a:t>Развитие воздухоносных полостей.</a:t>
            </a:r>
          </a:p>
          <a:p>
            <a:r>
              <a:rPr lang="ru-RU" sz="2400" dirty="0" err="1" smtClean="0"/>
              <a:t>Осморегуляции</a:t>
            </a:r>
            <a:r>
              <a:rPr lang="ru-RU" sz="2400" dirty="0" smtClean="0"/>
              <a:t>.</a:t>
            </a:r>
            <a:endParaRPr lang="ru-RU" sz="24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3835878"/>
            <a:ext cx="3043240" cy="29734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835878"/>
            <a:ext cx="4464496" cy="297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443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5949"/>
            <a:ext cx="8229600" cy="1143000"/>
          </a:xfrm>
        </p:spPr>
        <p:txBody>
          <a:bodyPr/>
          <a:lstStyle/>
          <a:p>
            <a:r>
              <a:rPr lang="ru-RU" dirty="0" smtClean="0"/>
              <a:t>Характеристика гетеротермных: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7"/>
            <a:ext cx="8229600" cy="187220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Организмы, у которых периоды сохранения постоянно высокой температуры тела сменяются периодами её понижения при впадении в спячку в неблагоприятный период года.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5" y="2852935"/>
            <a:ext cx="5325601" cy="3668007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983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5949"/>
            <a:ext cx="8229600" cy="1143000"/>
          </a:xfrm>
        </p:spPr>
        <p:txBody>
          <a:bodyPr/>
          <a:lstStyle/>
          <a:p>
            <a:r>
              <a:rPr lang="ru-RU" dirty="0" smtClean="0"/>
              <a:t>Организмы гетеротермных: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45259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Суслики.</a:t>
            </a:r>
          </a:p>
          <a:p>
            <a:r>
              <a:rPr lang="ru-RU" sz="2800" dirty="0" smtClean="0"/>
              <a:t>Сурки.</a:t>
            </a:r>
          </a:p>
          <a:p>
            <a:r>
              <a:rPr lang="ru-RU" sz="2800" dirty="0" smtClean="0"/>
              <a:t>Ежи.</a:t>
            </a:r>
          </a:p>
          <a:p>
            <a:r>
              <a:rPr lang="ru-RU" sz="2800" dirty="0" smtClean="0"/>
              <a:t>Летучие мыши.</a:t>
            </a:r>
          </a:p>
          <a:p>
            <a:pPr marL="0" indent="0">
              <a:buNone/>
            </a:pP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3717032"/>
            <a:ext cx="3856123" cy="27592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838255"/>
            <a:ext cx="3836731" cy="28787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022" y="3717032"/>
            <a:ext cx="3965426" cy="2759270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744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2961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Существует три механизма терморегуляции.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56318256"/>
              </p:ext>
            </p:extLst>
          </p:nvPr>
        </p:nvGraphicFramePr>
        <p:xfrm>
          <a:off x="0" y="1196752"/>
          <a:ext cx="9144000" cy="5661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трелка вправо 4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70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778098"/>
          </a:xfrm>
        </p:spPr>
        <p:txBody>
          <a:bodyPr>
            <a:noAutofit/>
          </a:bodyPr>
          <a:lstStyle/>
          <a:p>
            <a:r>
              <a:rPr lang="ru-RU" sz="3600" dirty="0" smtClean="0"/>
              <a:t>Характеристика химического механизма терморегуляции: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Изменение величины теплопродукции за счет изменения интенсивности обмена веществ.</a:t>
            </a:r>
          </a:p>
          <a:p>
            <a:pPr marL="0" indent="0" algn="ctr">
              <a:buNone/>
            </a:pPr>
            <a:r>
              <a:rPr lang="ru-RU" dirty="0" smtClean="0"/>
              <a:t>Пример:</a:t>
            </a:r>
            <a:endParaRPr lang="ru-RU" sz="2800" dirty="0" smtClean="0"/>
          </a:p>
          <a:p>
            <a:r>
              <a:rPr lang="ru-RU" sz="2400" dirty="0" smtClean="0"/>
              <a:t>Повышение интенсивности окисления органических веществ в холодный период.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3313787"/>
            <a:ext cx="4248472" cy="3398778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025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Характеристика физического механизма терморегуляции: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676456" cy="2160240"/>
          </a:xfrm>
        </p:spPr>
        <p:txBody>
          <a:bodyPr/>
          <a:lstStyle/>
          <a:p>
            <a:r>
              <a:rPr lang="ru-RU" sz="2600" dirty="0" smtClean="0"/>
              <a:t>Изменение величины теплоотдачи.</a:t>
            </a:r>
          </a:p>
          <a:p>
            <a:pPr marL="0" indent="0" algn="ctr">
              <a:buNone/>
            </a:pPr>
            <a:r>
              <a:rPr lang="ru-RU" dirty="0" smtClean="0"/>
              <a:t>Примеры:</a:t>
            </a:r>
          </a:p>
          <a:p>
            <a:r>
              <a:rPr lang="ru-RU" sz="2600" dirty="0" smtClean="0"/>
              <a:t>Потоотделение, шерстяной покров, слой подкожного жира, у млекопитающих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1342" y="3356992"/>
            <a:ext cx="4343636" cy="3165701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750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Характеристика этологического механизма терморегуляции.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2880320"/>
          </a:xfrm>
        </p:spPr>
        <p:txBody>
          <a:bodyPr/>
          <a:lstStyle/>
          <a:p>
            <a:r>
              <a:rPr lang="ru-RU" sz="2600" dirty="0" smtClean="0"/>
              <a:t>Избегание условий с неблагоприятными температурами.</a:t>
            </a:r>
          </a:p>
          <a:p>
            <a:pPr marL="0" indent="0" algn="ctr">
              <a:buNone/>
            </a:pPr>
            <a:r>
              <a:rPr lang="ru-RU" dirty="0" smtClean="0"/>
              <a:t>Примеры:</a:t>
            </a:r>
          </a:p>
          <a:p>
            <a:r>
              <a:rPr lang="ru-RU" sz="2600" dirty="0" smtClean="0"/>
              <a:t>Сезонные миграции птиц и млекопитающих, использование нор и других укрытий, впадение в спячку.</a:t>
            </a:r>
            <a:endParaRPr lang="ru-RU" sz="2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3212976"/>
            <a:ext cx="5436096" cy="3397560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684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3501008"/>
            <a:ext cx="4067943" cy="30509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8637"/>
            <a:ext cx="8229600" cy="1143000"/>
          </a:xfrm>
        </p:spPr>
        <p:txBody>
          <a:bodyPr/>
          <a:lstStyle/>
          <a:p>
            <a:r>
              <a:rPr lang="ru-RU" dirty="0" smtClean="0"/>
              <a:t>Вода.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496944" cy="5400599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Вода обеспечивает протекание в организме обмена веществ и нормальное функционирование организма в целом.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Одни организмы живут в воде, другие приспособились к постоянному недостатку влаги.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Среднее содержание воды в клетках большинства живых организмов составляет около 70%.</a:t>
            </a:r>
          </a:p>
          <a:p>
            <a:pPr>
              <a:buFont typeface="Wingdings" pitchFamily="2" charset="2"/>
              <a:buChar char="ü"/>
            </a:pP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008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64096849"/>
              </p:ext>
            </p:extLst>
          </p:nvPr>
        </p:nvGraphicFramePr>
        <p:xfrm>
          <a:off x="179512" y="-315416"/>
          <a:ext cx="9144000" cy="6768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Стрелка вправо 6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32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Из наземных животных: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60132409"/>
              </p:ext>
            </p:extLst>
          </p:nvPr>
        </p:nvGraphicFramePr>
        <p:xfrm>
          <a:off x="251520" y="908720"/>
          <a:ext cx="842493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трелка вправо 4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516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08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Характеристика гигрофитов по отношению к воде: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080" y="1268760"/>
            <a:ext cx="8229600" cy="4525963"/>
          </a:xfrm>
        </p:spPr>
        <p:txBody>
          <a:bodyPr/>
          <a:lstStyle/>
          <a:p>
            <a:r>
              <a:rPr lang="ru-RU" sz="2800" dirty="0" smtClean="0"/>
              <a:t>Растения влажных местообитаний, не переносящие водного дефицита.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2348880"/>
            <a:ext cx="5488384" cy="4116288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175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Характеристика почвенной среды обитания: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363272" cy="1324744"/>
          </a:xfrm>
        </p:spPr>
        <p:txBody>
          <a:bodyPr/>
          <a:lstStyle/>
          <a:p>
            <a:r>
              <a:rPr lang="ru-RU" dirty="0" smtClean="0"/>
              <a:t>Дефицит или полное отсутствие света.</a:t>
            </a:r>
          </a:p>
          <a:p>
            <a:r>
              <a:rPr lang="ru-RU" dirty="0" smtClean="0"/>
              <a:t>Высокая плотность.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084" y="2911272"/>
            <a:ext cx="7344816" cy="3672408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298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Характеристика гидатофитов по отношению к воде: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1"/>
            <a:ext cx="8712968" cy="2232248"/>
          </a:xfrm>
        </p:spPr>
        <p:txBody>
          <a:bodyPr/>
          <a:lstStyle/>
          <a:p>
            <a:r>
              <a:rPr lang="ru-RU" sz="2800" dirty="0" smtClean="0"/>
              <a:t>Водные растения, целиком или большей своей частью погруженные в воду.</a:t>
            </a:r>
          </a:p>
          <a:p>
            <a:pPr marL="0" indent="0" algn="ctr">
              <a:buNone/>
            </a:pPr>
            <a:r>
              <a:rPr lang="ru-RU" dirty="0" smtClean="0"/>
              <a:t>Примеры:</a:t>
            </a:r>
          </a:p>
          <a:p>
            <a:r>
              <a:rPr lang="ru-RU" sz="2800" dirty="0" smtClean="0"/>
              <a:t>Рдест, кувшинка.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3284984"/>
            <a:ext cx="4707545" cy="3240360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544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Характеристика гидрофитов по отношению к воде: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712968" cy="3096344"/>
          </a:xfrm>
        </p:spPr>
        <p:txBody>
          <a:bodyPr/>
          <a:lstStyle/>
          <a:p>
            <a:r>
              <a:rPr lang="ru-RU" sz="2800" dirty="0" smtClean="0"/>
              <a:t>Водные растения, прикрепленные к грунту и погруженные в воду только нижними частями.</a:t>
            </a:r>
          </a:p>
          <a:p>
            <a:pPr marL="0" indent="0" algn="ctr">
              <a:buNone/>
            </a:pPr>
            <a:r>
              <a:rPr lang="ru-RU" dirty="0" smtClean="0"/>
              <a:t>Примеры:</a:t>
            </a:r>
          </a:p>
          <a:p>
            <a:r>
              <a:rPr lang="ru-RU" sz="2800" dirty="0" smtClean="0"/>
              <a:t>Тростник, камыш. 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7779" y="3356992"/>
            <a:ext cx="4223023" cy="3168352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551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Характеристика ксерофитов по отношению к воде: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784976" cy="1296144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/>
              <a:t>Растения сухих местообитаний, способные переносить перегрев и обезвоживание.</a:t>
            </a:r>
          </a:p>
          <a:p>
            <a:pPr marL="0" indent="0" algn="ctr">
              <a:buNone/>
            </a:pPr>
            <a:r>
              <a:rPr lang="ru-RU" sz="3500" dirty="0" smtClean="0"/>
              <a:t>Пример</a:t>
            </a:r>
            <a:r>
              <a:rPr lang="ru-RU" sz="2800" dirty="0" smtClean="0"/>
              <a:t>:</a:t>
            </a:r>
          </a:p>
          <a:p>
            <a:pPr marL="0" indent="0">
              <a:buNone/>
            </a:pP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2573524"/>
            <a:ext cx="5328592" cy="3996444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859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Характеристика суккулентов по отношению к воде: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9"/>
            <a:ext cx="8784976" cy="2592287"/>
          </a:xfrm>
        </p:spPr>
        <p:txBody>
          <a:bodyPr/>
          <a:lstStyle/>
          <a:p>
            <a:r>
              <a:rPr lang="ru-RU" sz="2800" dirty="0" smtClean="0"/>
              <a:t>Ксерофитные растения с сочными, мясистыми листьями или стеблями, в которых развита водозапасающая ткань</a:t>
            </a:r>
            <a:r>
              <a:rPr lang="ru-RU" dirty="0" smtClean="0"/>
              <a:t>.</a:t>
            </a:r>
          </a:p>
          <a:p>
            <a:pPr marL="0" indent="0" algn="ctr">
              <a:buNone/>
            </a:pPr>
            <a:r>
              <a:rPr lang="ru-RU" dirty="0" smtClean="0"/>
              <a:t>Пример:</a:t>
            </a:r>
          </a:p>
          <a:p>
            <a:r>
              <a:rPr lang="ru-RU" sz="2800" dirty="0" smtClean="0"/>
              <a:t>Алоэ, кактусовые.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3356" y="3419618"/>
            <a:ext cx="4392488" cy="3294366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208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Характеристика склерофитов по отношению к воде: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991905" cy="2520279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Ксерофитные растения с жесткими побегами, благодаря чему при водном дефиците у них не наблюдается внешней картины </a:t>
            </a:r>
            <a:r>
              <a:rPr lang="ru-RU" sz="2800" dirty="0" err="1" smtClean="0"/>
              <a:t>завядания</a:t>
            </a:r>
            <a:r>
              <a:rPr lang="ru-RU" sz="2800" dirty="0" smtClean="0"/>
              <a:t>.</a:t>
            </a:r>
          </a:p>
          <a:p>
            <a:pPr marL="0" indent="0" algn="ctr">
              <a:buNone/>
            </a:pPr>
            <a:r>
              <a:rPr lang="ru-RU" dirty="0" smtClean="0"/>
              <a:t>Примеры:</a:t>
            </a:r>
          </a:p>
          <a:p>
            <a:r>
              <a:rPr lang="ru-RU" sz="2800" dirty="0" smtClean="0"/>
              <a:t>Ковыли, саксаул.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7864" y="3356992"/>
            <a:ext cx="4368602" cy="3284984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392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Характеристика мезофитов по отношению к воде: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3"/>
            <a:ext cx="8640960" cy="151216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Растения умеренно увлажнённых местообитаний.</a:t>
            </a:r>
          </a:p>
          <a:p>
            <a:r>
              <a:rPr lang="ru-RU" sz="2800" dirty="0" smtClean="0"/>
              <a:t>Промежуточная группа между гидрофитами и ксерофитами.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2708919"/>
            <a:ext cx="6926141" cy="3894053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520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828"/>
            <a:ext cx="8229600" cy="1143000"/>
          </a:xfrm>
        </p:spPr>
        <p:txBody>
          <a:bodyPr/>
          <a:lstStyle/>
          <a:p>
            <a:r>
              <a:rPr lang="ru-RU" dirty="0" smtClean="0"/>
              <a:t>Примеры: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764704"/>
            <a:ext cx="3898776" cy="4846216"/>
          </a:xfrm>
        </p:spPr>
        <p:txBody>
          <a:bodyPr anchor="t">
            <a:normAutofit/>
          </a:bodyPr>
          <a:lstStyle/>
          <a:p>
            <a:pPr algn="ctr"/>
            <a:r>
              <a:rPr lang="ru-RU" b="0" dirty="0" smtClean="0"/>
              <a:t>Клевер.</a:t>
            </a:r>
          </a:p>
          <a:p>
            <a:pPr algn="ctr"/>
            <a:endParaRPr lang="ru-RU" b="0" dirty="0" smtClean="0"/>
          </a:p>
          <a:p>
            <a:pPr algn="ctr"/>
            <a:endParaRPr lang="ru-RU" b="0" dirty="0"/>
          </a:p>
          <a:p>
            <a:pPr algn="ctr"/>
            <a:endParaRPr lang="ru-RU" b="0" dirty="0" smtClean="0"/>
          </a:p>
          <a:p>
            <a:pPr algn="ctr"/>
            <a:endParaRPr lang="ru-RU" b="0" dirty="0"/>
          </a:p>
          <a:p>
            <a:pPr algn="ctr"/>
            <a:endParaRPr lang="ru-RU" b="0" dirty="0"/>
          </a:p>
          <a:p>
            <a:pPr algn="ctr"/>
            <a:endParaRPr lang="ru-RU" b="0" dirty="0" smtClean="0"/>
          </a:p>
          <a:p>
            <a:pPr algn="ctr"/>
            <a:r>
              <a:rPr lang="ru-RU" b="0" dirty="0" smtClean="0"/>
              <a:t>Ландыш.</a:t>
            </a:r>
            <a:endParaRPr lang="ru-RU" b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89520" y="764704"/>
            <a:ext cx="3527375" cy="4846216"/>
          </a:xfrm>
        </p:spPr>
        <p:txBody>
          <a:bodyPr anchor="t"/>
          <a:lstStyle/>
          <a:p>
            <a:pPr algn="ctr"/>
            <a:r>
              <a:rPr lang="ru-RU" b="0" dirty="0" smtClean="0"/>
              <a:t>Сирень.</a:t>
            </a:r>
          </a:p>
          <a:p>
            <a:pPr algn="ctr"/>
            <a:endParaRPr lang="ru-RU" b="0" dirty="0"/>
          </a:p>
          <a:p>
            <a:pPr algn="ctr"/>
            <a:endParaRPr lang="ru-RU" b="0" dirty="0" smtClean="0"/>
          </a:p>
          <a:p>
            <a:pPr algn="ctr"/>
            <a:endParaRPr lang="ru-RU" b="0" dirty="0"/>
          </a:p>
          <a:p>
            <a:pPr algn="ctr"/>
            <a:endParaRPr lang="ru-RU" b="0" dirty="0" smtClean="0"/>
          </a:p>
          <a:p>
            <a:pPr algn="ctr"/>
            <a:endParaRPr lang="ru-RU" b="0" dirty="0" smtClean="0"/>
          </a:p>
          <a:p>
            <a:pPr algn="ctr"/>
            <a:endParaRPr lang="ru-RU" b="0" dirty="0"/>
          </a:p>
          <a:p>
            <a:pPr algn="ctr"/>
            <a:r>
              <a:rPr lang="ru-RU" b="0" dirty="0" smtClean="0"/>
              <a:t>Бук.</a:t>
            </a:r>
            <a:endParaRPr lang="ru-RU" b="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268760"/>
            <a:ext cx="3723470" cy="23620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257" y="4293096"/>
            <a:ext cx="3721765" cy="23259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1268760"/>
            <a:ext cx="3642335" cy="23620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1" y="4293095"/>
            <a:ext cx="3642334" cy="2325999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224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литературы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071678"/>
            <a:ext cx="4040188" cy="405448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57159" y="2571745"/>
            <a:ext cx="8329642" cy="355441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Воронцов Н.Н. , Сухорукова Л.Н. Эволюция органического мира .- М. Наука , 1996.</a:t>
            </a:r>
          </a:p>
          <a:p>
            <a:pPr>
              <a:buNone/>
            </a:pPr>
            <a:r>
              <a:rPr lang="ru-RU" dirty="0" smtClean="0"/>
              <a:t>Заяц Р.Г. , </a:t>
            </a:r>
            <a:r>
              <a:rPr lang="ru-RU" dirty="0" err="1" smtClean="0"/>
              <a:t>Бутвиловский</a:t>
            </a:r>
            <a:r>
              <a:rPr lang="ru-RU" dirty="0" smtClean="0"/>
              <a:t> В.Э., </a:t>
            </a:r>
            <a:r>
              <a:rPr lang="ru-RU" dirty="0" err="1" smtClean="0"/>
              <a:t>Рачковская</a:t>
            </a:r>
            <a:r>
              <a:rPr lang="ru-RU" dirty="0" smtClean="0"/>
              <a:t> И.В. Биология в таблицах , схемах и рисунках.- Ростов- на- Дону, Феникс 2010.</a:t>
            </a:r>
          </a:p>
          <a:p>
            <a:pPr>
              <a:buNone/>
            </a:pPr>
            <a:r>
              <a:rPr lang="ru-RU" dirty="0" smtClean="0"/>
              <a:t>Медников Б.М. Биология : формы и уровни жизни- М. Просвещение 1994.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  <a:noFill/>
          <a:ln>
            <a:noFill/>
          </a:ln>
          <a:scene3d>
            <a:camera prst="orthographicFront"/>
            <a:lightRig rig="threePt" dir="t"/>
          </a:scene3d>
          <a:sp3d extrusionH="76200">
            <a:bevelT prst="angle"/>
            <a:bevelB prst="angle"/>
            <a:extrusionClr>
              <a:schemeClr val="tx1"/>
            </a:extrusionClr>
          </a:sp3d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8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9"/>
            <a:ext cx="8892480" cy="2376264"/>
          </a:xfrm>
        </p:spPr>
        <p:txBody>
          <a:bodyPr/>
          <a:lstStyle/>
          <a:p>
            <a:r>
              <a:rPr lang="ru-RU" dirty="0" smtClean="0"/>
              <a:t>Неоднородная (гетерогенная) в пространстве.</a:t>
            </a:r>
          </a:p>
          <a:p>
            <a:r>
              <a:rPr lang="ru-RU" dirty="0" smtClean="0"/>
              <a:t>Во времени условия более постоянны , чем в наземно-воздушной среде обитания, но более динамичны, чем в водной и организменной.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2348880"/>
            <a:ext cx="5469276" cy="4088284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31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922114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Адаптации организма к почвенной среде обитания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1"/>
            <a:ext cx="8208912" cy="1800199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Форма тела </a:t>
            </a:r>
            <a:r>
              <a:rPr lang="ru-RU" dirty="0" err="1" smtClean="0"/>
              <a:t>вальковатая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Слизистые покровы или гладкая поверхность.</a:t>
            </a:r>
          </a:p>
          <a:p>
            <a:r>
              <a:rPr lang="ru-RU" dirty="0" smtClean="0"/>
              <a:t>У некоторых имеется копательный аппарат.</a:t>
            </a:r>
          </a:p>
          <a:p>
            <a:r>
              <a:rPr lang="ru-RU" dirty="0" smtClean="0"/>
              <a:t>Развитая мускулатура.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162806"/>
            <a:ext cx="4017640" cy="3013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3162805"/>
            <a:ext cx="4017641" cy="3013231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122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3" y="116632"/>
            <a:ext cx="8712969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Характеристика наземно-воздушной среды обитания: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76688"/>
            <a:ext cx="8280920" cy="1800200"/>
          </a:xfrm>
        </p:spPr>
        <p:txBody>
          <a:bodyPr/>
          <a:lstStyle/>
          <a:p>
            <a:r>
              <a:rPr lang="ru-RU" sz="2800" dirty="0" smtClean="0"/>
              <a:t>Разреженная.</a:t>
            </a:r>
          </a:p>
          <a:p>
            <a:r>
              <a:rPr lang="ru-RU" sz="2800" dirty="0" smtClean="0"/>
              <a:t>Обилие света и кислорода.</a:t>
            </a:r>
          </a:p>
          <a:p>
            <a:r>
              <a:rPr lang="ru-RU" sz="2800" dirty="0" smtClean="0"/>
              <a:t>Гетерогенная в пространстве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1" y="3074539"/>
            <a:ext cx="3888432" cy="32175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98" r="5852"/>
          <a:stretch/>
        </p:blipFill>
        <p:spPr>
          <a:xfrm>
            <a:off x="323528" y="3074539"/>
            <a:ext cx="4460770" cy="3217539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161787" y="6597352"/>
            <a:ext cx="1584176" cy="2606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259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6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Тема6</Template>
  <TotalTime>1148</TotalTime>
  <Words>1419</Words>
  <Application>Microsoft Office PowerPoint</Application>
  <PresentationFormat>Экран (4:3)</PresentationFormat>
  <Paragraphs>267</Paragraphs>
  <Slides>68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69" baseType="lpstr">
      <vt:lpstr>Тема6</vt:lpstr>
      <vt:lpstr>Государственное  бюджетное  образовательное   учреждение среднего  профессионального  образования Ставропольского  края «Кисловодский  медицинский  колледж»  Презентация на тему: «Приспособленность организмов к разным средам обитания» дисциплина «Экология» отделение «Сестринское дело» </vt:lpstr>
      <vt:lpstr>Слайд 2</vt:lpstr>
      <vt:lpstr>На нашей планете живые организмы освоили 4 среды обитания:</vt:lpstr>
      <vt:lpstr>Характеристика водной среды обитания:</vt:lpstr>
      <vt:lpstr>Адаптации организма к водной среде обитания:</vt:lpstr>
      <vt:lpstr>Характеристика почвенной среды обитания:</vt:lpstr>
      <vt:lpstr>Слайд 7</vt:lpstr>
      <vt:lpstr>Адаптации организма к почвенной среде обитания:</vt:lpstr>
      <vt:lpstr>Характеристика наземно-воздушной среды обитания:</vt:lpstr>
      <vt:lpstr>Адаптации организма к наземно-воздушной среде обитания:</vt:lpstr>
      <vt:lpstr>Характеристика организменной среды обитания:</vt:lpstr>
      <vt:lpstr>Адаптации организма к организменной среде обитания:</vt:lpstr>
      <vt:lpstr>Слайд 13</vt:lpstr>
      <vt:lpstr>Слайд 14</vt:lpstr>
      <vt:lpstr>Слайд 15</vt:lpstr>
      <vt:lpstr>Характеристика биохимической адаптации:</vt:lpstr>
      <vt:lpstr>Примеры:</vt:lpstr>
      <vt:lpstr>Характеристика физиологической адаптации:</vt:lpstr>
      <vt:lpstr>Характеристика морфологической адаптации:</vt:lpstr>
      <vt:lpstr>Примеры:</vt:lpstr>
      <vt:lpstr>Характеристика поведенческой адаптации:</vt:lpstr>
      <vt:lpstr>Примеры:</vt:lpstr>
      <vt:lpstr>Слайд 23</vt:lpstr>
      <vt:lpstr>Характеристика онтогенетической адаптации:</vt:lpstr>
      <vt:lpstr>Примеры:</vt:lpstr>
      <vt:lpstr>Слайд 26</vt:lpstr>
      <vt:lpstr>Характеристика пассивного пути:</vt:lpstr>
      <vt:lpstr>Примеры:</vt:lpstr>
      <vt:lpstr>Характеристика активного пути:</vt:lpstr>
      <vt:lpstr>Примеры:</vt:lpstr>
      <vt:lpstr>Характеристика избегания неблагоприятных воздействий:</vt:lpstr>
      <vt:lpstr>Примеры:</vt:lpstr>
      <vt:lpstr>Слайд 33</vt:lpstr>
      <vt:lpstr>Характеристика гелиофитов:</vt:lpstr>
      <vt:lpstr>Адаптации гелиофитов:</vt:lpstr>
      <vt:lpstr>Примеры:</vt:lpstr>
      <vt:lpstr>Характеристика сциофитов:</vt:lpstr>
      <vt:lpstr>Адаптации сциофитов:</vt:lpstr>
      <vt:lpstr>Примеры:</vt:lpstr>
      <vt:lpstr>Характеристика факультативных гелиофитов:</vt:lpstr>
      <vt:lpstr>Адаптации факультативных гелиофитов:</vt:lpstr>
      <vt:lpstr>Примеры:</vt:lpstr>
      <vt:lpstr>Температура.</vt:lpstr>
      <vt:lpstr>Слайд 44</vt:lpstr>
      <vt:lpstr>Слайд 45</vt:lpstr>
      <vt:lpstr>Характеристика пойкилотермных:</vt:lpstr>
      <vt:lpstr>Организмы пойкилотермных:</vt:lpstr>
      <vt:lpstr>Характеристика гомойотермных: </vt:lpstr>
      <vt:lpstr>Организмы гомойотермных:</vt:lpstr>
      <vt:lpstr>Характеристика гетеротермных:</vt:lpstr>
      <vt:lpstr>Организмы гетеротермных:</vt:lpstr>
      <vt:lpstr>Существует три механизма терморегуляции.</vt:lpstr>
      <vt:lpstr>Характеристика химического механизма терморегуляции:</vt:lpstr>
      <vt:lpstr>Характеристика физического механизма терморегуляции:</vt:lpstr>
      <vt:lpstr>Характеристика этологического механизма терморегуляции.</vt:lpstr>
      <vt:lpstr>Вода.</vt:lpstr>
      <vt:lpstr>Слайд 57</vt:lpstr>
      <vt:lpstr>Из наземных животных:</vt:lpstr>
      <vt:lpstr>Характеристика гигрофитов по отношению к воде:</vt:lpstr>
      <vt:lpstr>Характеристика гидатофитов по отношению к воде:</vt:lpstr>
      <vt:lpstr>Характеристика гидрофитов по отношению к воде:</vt:lpstr>
      <vt:lpstr>Характеристика ксерофитов по отношению к воде:</vt:lpstr>
      <vt:lpstr>Характеристика суккулентов по отношению к воде:</vt:lpstr>
      <vt:lpstr>Характеристика склерофитов по отношению к воде:</vt:lpstr>
      <vt:lpstr>Характеристика мезофитов по отношению к воде:</vt:lpstr>
      <vt:lpstr>Примеры:</vt:lpstr>
      <vt:lpstr>Список литературы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 бюджетное  образовательное   учреждение среднего  профессионального  образования Ставропольского  края «Кисловодский  медицинский  колледж»  Презентация на тему: «Экология особей» дисциплина «Экология» отделение «Сестринское дело» </dc:title>
  <dc:creator>M5400</dc:creator>
  <cp:lastModifiedBy>Магомед Коджаков</cp:lastModifiedBy>
  <cp:revision>79</cp:revision>
  <dcterms:created xsi:type="dcterms:W3CDTF">2016-02-24T13:31:42Z</dcterms:created>
  <dcterms:modified xsi:type="dcterms:W3CDTF">2016-03-21T15:46:17Z</dcterms:modified>
</cp:coreProperties>
</file>