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76" r:id="rId5"/>
    <p:sldId id="277" r:id="rId6"/>
    <p:sldId id="278" r:id="rId7"/>
    <p:sldId id="259" r:id="rId8"/>
    <p:sldId id="271" r:id="rId9"/>
    <p:sldId id="272" r:id="rId10"/>
    <p:sldId id="273" r:id="rId11"/>
    <p:sldId id="274" r:id="rId12"/>
    <p:sldId id="267" r:id="rId13"/>
    <p:sldId id="268" r:id="rId14"/>
    <p:sldId id="269" r:id="rId15"/>
    <p:sldId id="270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25720" cy="4258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/>
              </a:rPr>
              <a:t>ГБОУ СПО СК «Кисловодский медицинский колледж»</a:t>
            </a:r>
            <a:endParaRPr lang="ru-RU" sz="24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Презентация</a:t>
            </a:r>
          </a:p>
          <a:p>
            <a:pPr algn="ctr"/>
            <a:r>
              <a:rPr lang="ru-RU" sz="2800" b="1" dirty="0" smtClean="0"/>
              <a:t>по </a:t>
            </a:r>
            <a:r>
              <a:rPr lang="ru-RU" sz="2800" b="1" dirty="0" smtClean="0"/>
              <a:t>дисциплине: «ЛФК и массаж»</a:t>
            </a:r>
          </a:p>
          <a:p>
            <a:pPr algn="ctr"/>
            <a:r>
              <a:rPr lang="ru-RU" sz="2800" b="1" dirty="0" smtClean="0"/>
              <a:t>на </a:t>
            </a:r>
            <a:r>
              <a:rPr lang="ru-RU" sz="2800" b="1" dirty="0" smtClean="0"/>
              <a:t>тему: «Массаж»</a:t>
            </a:r>
            <a:endParaRPr lang="ru-RU" sz="2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23928" y="4077072"/>
            <a:ext cx="4608512" cy="792088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Arial" panose="020B0604020202020204" pitchFamily="34" charset="0"/>
              </a:rPr>
              <a:t>Преподаватель Аванесова Т.Б</a:t>
            </a:r>
            <a:endParaRPr kumimoji="0" lang="ru-RU" sz="240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14612" y="6000768"/>
            <a:ext cx="4640592" cy="64293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г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. Кисловодск, 2016 год.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14338"/>
            <a:ext cx="7811762" cy="177113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Разминание</a:t>
            </a:r>
            <a:endParaRPr lang="ru-RU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8089602" cy="2448272"/>
          </a:xfrm>
        </p:spPr>
        <p:txBody>
          <a:bodyPr>
            <a:normAutofit/>
          </a:bodyPr>
          <a:lstStyle/>
          <a:p>
            <a:pPr marL="82296" indent="0" fontAlgn="base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fontAlgn="base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fontAlgn="base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массажный приём, в техническом отношении он наиболее сложен. Разминание заключается в непрерывистом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прерывистом захватывании, приподнимании, сдавливании, отжимании, растирании, сжимании, сдвигании, «перетирании» тканей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мышц).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SPA &quot; Страница 4 &quot; &quot;Некрасивых нет&quot; on-line cалон красо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49080"/>
            <a:ext cx="2643206" cy="1982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32656"/>
            <a:ext cx="7498080" cy="8103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Вибрация и ударные приёмы</a:t>
            </a:r>
            <a:endParaRPr lang="ru-RU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00808"/>
            <a:ext cx="7498080" cy="2664296"/>
          </a:xfrm>
        </p:spPr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Вибрация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это передача массируемому участку тела колебательных движений, производимых равномерно, но с различными скоростью и амплитудой. </a:t>
            </a:r>
          </a:p>
          <a:p>
            <a:pPr marL="82296" indent="0" fontAlgn="base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fontAlgn="base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Разновидность ударных приемов:  1) похлопывание; </a:t>
            </a:r>
          </a:p>
          <a:p>
            <a:pPr marL="82296" indent="0" fontAlgn="base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2) поколачивание;  </a:t>
            </a:r>
          </a:p>
          <a:p>
            <a:pPr marL="82296" indent="0" fontAlgn="base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убление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Основные приемы массажа - Вибр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6330" y="4365104"/>
            <a:ext cx="3091784" cy="1799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Влияние массажа на кожу</a:t>
            </a:r>
            <a:endParaRPr lang="ru-RU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340768"/>
            <a:ext cx="7000924" cy="2088232"/>
          </a:xfrm>
        </p:spPr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оказывает на кожу многообразное влияние. Он улучшает трофические процессы в коже, очищает кожу от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слущивающихся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клеток эпидермиса, стимулирует секреторную функцию потовых и сальных желез. Благотворно влияние массажа на кожно-мышечный тонус. Поглаживание и другие приемы массажа улучшают сократительную функцию кожных мышц, способствуя её эластичности и упругости.</a:t>
            </a:r>
          </a:p>
          <a:p>
            <a:endParaRPr lang="ru-RU" sz="1600" dirty="0"/>
          </a:p>
        </p:txBody>
      </p:sp>
      <p:pic>
        <p:nvPicPr>
          <p:cNvPr id="11266" name="Picture 2" descr="Степени гидронефроза почки при его диагности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861048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Влияние массажа на кровеносную и лимфатическую системы</a:t>
            </a:r>
            <a:endParaRPr lang="ru-RU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43050"/>
            <a:ext cx="7498080" cy="178595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благотворно влияет на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сердечно-сосудистую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систему. Благодаря массажу кровь оттекает от внутренних органов к поверхности кожи и к мышечным пластам, наступает умеренное расширение периферических сосудов, облегчается работа сердца, повышается его нагнетательная способность, улучшаются кровоснабжение и сократительная. способность сердечной мышцы, устраняются застойные явления в малом и большом кругах кровообращения, оживляется обмен в клетках, повышается поглощение тканями кислорода.</a:t>
            </a:r>
          </a:p>
          <a:p>
            <a:endParaRPr lang="ru-RU" sz="1600" dirty="0"/>
          </a:p>
        </p:txBody>
      </p:sp>
      <p:pic>
        <p:nvPicPr>
          <p:cNvPr id="10242" name="Picture 2" descr="Удивительные факты о кровеносной системе человека / Мега медицинский с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77071"/>
            <a:ext cx="3998248" cy="2316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Влияние массажа на нервную систему</a:t>
            </a:r>
            <a:endParaRPr lang="ru-RU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56792"/>
            <a:ext cx="7786710" cy="1656184"/>
          </a:xfrm>
        </p:spPr>
        <p:txBody>
          <a:bodyPr>
            <a:noAutofit/>
          </a:bodyPr>
          <a:lstStyle/>
          <a:p>
            <a:pPr marL="82296" indent="0" fontAlgn="base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улучшает функциональную способность центральной нервной системы, усиливает ее регулирующую и координирующую функцию, стимулирует регенеративные процессы и процессы восстановления функции периферических нервов.</a:t>
            </a:r>
          </a:p>
        </p:txBody>
      </p:sp>
      <p:pic>
        <p:nvPicPr>
          <p:cNvPr id="9218" name="Picture 2" descr="Неврология - Здоровье и красота line of beau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79" y="3284984"/>
            <a:ext cx="4365497" cy="2912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14401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Влияние массажа на </a:t>
            </a:r>
            <a:b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опорно-двигательный аппарат</a:t>
            </a:r>
            <a:b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30963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Воздействие массажа более эффективно, когда мышцы согреты или массаж проводят в теплом помещении. Состояние расслабления мышц (релаксация) является непременным условием эффективности проведения массажных манипуляций. Массаж восстанавливает функциональную недостаточность мышц, Массаж является активным раздражителем и способствует максимальному повышению работоспособности уставших мышц. Массаж в виде разминания мышечной ткани повышает общую возбудимость организма, рефлекторно влияя на повышение функционального состояния мозговых центров.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692696"/>
            <a:ext cx="7498080" cy="33843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Сочетание лечебного массажа с ЛФК и физиотерапией.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во многих случаях целесообразно комбинировать с различными физиотерапевтическими процедурами: водными, светолечением, электролечением и т.д.</a:t>
            </a:r>
          </a:p>
          <a:p>
            <a:pPr marL="82296" indent="0" algn="ctr">
              <a:buNone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и теплолечение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Тепло уси­ливает физиологическое действие массажа, понижает возбудимость мышц, рас­слабляет спазм мускулатуры и сосудов и значительно снижа­ет боли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pic>
        <p:nvPicPr>
          <p:cNvPr id="26626" name="Picture 2" descr="Теплолечение в мире SPA &quot; At-spa.com - всё о спа процедурах, массаже и уходе за своей красотой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365104"/>
            <a:ext cx="309634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04664"/>
            <a:ext cx="7498080" cy="33123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и электролечение.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комбинированном приме­нении массажа и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электрогимнастики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амплипульс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электро­стимуляция и т.п.) массаж рекомендуется проводить сразу же после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электропроцедуры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При назначении электрофореза раз­личными лекарственными веществами в комбинации с мас­сажем вначале применяют массаж, а затем электрофорез.</a:t>
            </a:r>
          </a:p>
          <a:p>
            <a:pPr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и водолечение.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показаний мас­саж может применяться до и после водных процедур.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2" name="Picture 2" descr="Электротерапия - Нетрадиционные методы лечения болезней - Современная медицинская энцикло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509120"/>
            <a:ext cx="2681622" cy="1545510"/>
          </a:xfrm>
          <a:prstGeom prst="rect">
            <a:avLst/>
          </a:prstGeom>
          <a:noFill/>
        </p:spPr>
      </p:pic>
      <p:pic>
        <p:nvPicPr>
          <p:cNvPr id="25604" name="Picture 4" descr="Водолечение геморрой в домашних условиях Как вылечить геморрой огурцом виде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509120"/>
            <a:ext cx="2898012" cy="149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00042"/>
            <a:ext cx="7498080" cy="206486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-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совокупность приёмов механического и рефлекторного воздействия на ткани и органы в виде растирания, давления и вибрации, проводимых непосредственно на поверхности тела человека. </a:t>
            </a:r>
          </a:p>
        </p:txBody>
      </p:sp>
      <p:pic>
        <p:nvPicPr>
          <p:cNvPr id="32770" name="Picture 2" descr="Услуги в разных сферах - Speaker05.ru - Бесплатный сайт объявлений Республики Дагест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212976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692696"/>
            <a:ext cx="749808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различают : </a:t>
            </a:r>
          </a:p>
          <a:p>
            <a:endParaRPr lang="ru-RU" sz="1600" dirty="0" smtClean="0"/>
          </a:p>
          <a:p>
            <a:pPr marL="82296" indent="0">
              <a:buNone/>
            </a:pP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лассический;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сегментарно-рефлекторный;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соединительно-тканный;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очечный;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ппаратный;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лечебный самомассаж.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9286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лечебного массажа: </a:t>
            </a:r>
            <a:endParaRPr lang="ru-RU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300438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Общая: 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 проводится на всех частях тела, но особое внимание уделяется тем зонам, которые связаны с конкретным заболеванием. 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Длительность 40 – 50 минут. </a:t>
            </a:r>
          </a:p>
          <a:p>
            <a:pPr marL="82296" indent="0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Частная: 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массируются только отдельные части тела. 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Длительность 3 - 30 минут.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Спа-день для одного или двоих: Кедровая бочка, скрабирование, массаж спины и шеи или антицеллюлитный, обертывание, массаж лица 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365104"/>
            <a:ext cx="2358040" cy="1770344"/>
          </a:xfrm>
          <a:prstGeom prst="rect">
            <a:avLst/>
          </a:prstGeom>
          <a:noFill/>
        </p:spPr>
      </p:pic>
      <p:pic>
        <p:nvPicPr>
          <p:cNvPr id="2054" name="Picture 6" descr="Центр красоты и здоровья Лагуна - Ногтевой серв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356484"/>
            <a:ext cx="3129665" cy="1778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Показания: </a:t>
            </a:r>
            <a:endParaRPr lang="ru-RU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заболевания сердечно – сосудистой системы;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заболевания нервной системы;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спортивные травмы</a:t>
            </a:r>
          </a:p>
        </p:txBody>
      </p:sp>
    </p:spTree>
    <p:extLst>
      <p:ext uri="{BB962C8B-B14F-4D97-AF65-F5344CB8AC3E}">
        <p14:creationId xmlns:p14="http://schemas.microsoft.com/office/powerpoint/2010/main" xmlns="" val="132837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Противопоказания:</a:t>
            </a:r>
            <a:r>
              <a:rPr lang="ru-RU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лихорадочные состояния;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воспалительный процесс;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заболевания кожи;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наличие опухоли </a:t>
            </a:r>
          </a:p>
        </p:txBody>
      </p:sp>
    </p:spTree>
    <p:extLst>
      <p:ext uri="{BB962C8B-B14F-4D97-AF65-F5344CB8AC3E}">
        <p14:creationId xmlns:p14="http://schemas.microsoft.com/office/powerpoint/2010/main" xmlns="" val="98417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76672"/>
            <a:ext cx="7498080" cy="5256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уществует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обязательных приёма: </a:t>
            </a:r>
          </a:p>
          <a:p>
            <a:pPr marL="82296" indent="0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 поглаживание;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 растирание;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 разминание;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4) вибрация.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04664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Поглаживание</a:t>
            </a:r>
            <a:endParaRPr lang="ru-RU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28800"/>
            <a:ext cx="7786742" cy="2376264"/>
          </a:xfrm>
        </p:spPr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наиболее часто используемый массажный приём. Он заключается в скольжении рук по коже. Кожа при этом не сдвигается.</a:t>
            </a:r>
          </a:p>
          <a:p>
            <a:pPr marL="82296" indent="0" fontAlgn="base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Виды: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плоскостное, обхватывающее (непрерывистое, прерывистое)</a:t>
            </a:r>
          </a:p>
        </p:txBody>
      </p:sp>
      <p:pic>
        <p:nvPicPr>
          <p:cNvPr id="7170" name="Picture 2" descr="Тромбофлебит и массаж. . &quot; Варикоз 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60608"/>
            <a:ext cx="2428892" cy="1807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76672"/>
            <a:ext cx="7355204" cy="10081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Растирание</a:t>
            </a:r>
            <a:endParaRPr lang="ru-RU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16832"/>
            <a:ext cx="7712394" cy="1872208"/>
          </a:xfrm>
        </p:spPr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Растирание состоит в смещении, передвижении, растяжении тканей в различных направлениях. При этом кожа сдвигается вместе с рукой массажиста. Этот прием оказывает более глубокое воздействие на ткани, чем поглаживание, и проводят его по ходу кровотока и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лимфотока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КЛАССИЧЕСКИЙ МАССАЖ ТЕХНИКА РАСТИР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428899"/>
            <a:ext cx="2571768" cy="1982194"/>
          </a:xfrm>
          <a:prstGeom prst="rect">
            <a:avLst/>
          </a:prstGeom>
          <a:noFill/>
        </p:spPr>
      </p:pic>
      <p:pic>
        <p:nvPicPr>
          <p:cNvPr id="6148" name="Picture 4" descr="КЛАССИЧЕСКИЙ МАССАЖ ТЕХНИКА РАСТИРАНИЕ SPAdeLU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302719"/>
            <a:ext cx="2357454" cy="223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635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ГБОУ СПО СК «Кисловодский медицинский колледж»</vt:lpstr>
      <vt:lpstr>Слайд 2</vt:lpstr>
      <vt:lpstr>Слайд 3</vt:lpstr>
      <vt:lpstr>Формы лечебного массажа: </vt:lpstr>
      <vt:lpstr>Показания: </vt:lpstr>
      <vt:lpstr>Противопоказания: </vt:lpstr>
      <vt:lpstr>Слайд 7</vt:lpstr>
      <vt:lpstr>Поглаживание</vt:lpstr>
      <vt:lpstr>Растирание</vt:lpstr>
      <vt:lpstr> Разминание</vt:lpstr>
      <vt:lpstr>Вибрация и ударные приёмы</vt:lpstr>
      <vt:lpstr>Влияние массажа на кожу</vt:lpstr>
      <vt:lpstr>Влияние массажа на кровеносную и лимфатическую системы</vt:lpstr>
      <vt:lpstr>Влияние массажа на нервную систему</vt:lpstr>
      <vt:lpstr>Влияние массажа на  опорно-двигательный аппарат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АО: Медицинский университет Астана</dc:title>
  <dc:creator>ноут</dc:creator>
  <cp:lastModifiedBy>Smile</cp:lastModifiedBy>
  <cp:revision>24</cp:revision>
  <dcterms:created xsi:type="dcterms:W3CDTF">2015-04-19T16:25:09Z</dcterms:created>
  <dcterms:modified xsi:type="dcterms:W3CDTF">2016-03-20T12:52:16Z</dcterms:modified>
</cp:coreProperties>
</file>