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80" r:id="rId5"/>
    <p:sldId id="274" r:id="rId6"/>
    <p:sldId id="275" r:id="rId7"/>
    <p:sldId id="276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64" r:id="rId16"/>
    <p:sldId id="265" r:id="rId17"/>
    <p:sldId id="266" r:id="rId18"/>
    <p:sldId id="267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860DE6-B5C2-493A-962F-F4E43CFFB2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F37B1B-5EA9-4116-A571-7264F5827A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ookitut.ru/Gimnastika-dlya-vnutrennikh-organov.16.pi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ookitut.ru/Gimnastika-dlya-vnutrennikh-organov.17.pi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ookitut.ru/Gimnastika-dlya-vnutrennikh-organov.18.pic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ookitut.ru/Gimnastika-dlya-vnutrennikh-organov.19.pi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СПО СК «Кисловодский медицинский колледж»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115212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3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0" b="1" i="1" dirty="0" smtClean="0"/>
          </a:p>
          <a:p>
            <a:pPr algn="ctr"/>
            <a:r>
              <a:rPr lang="ru-RU" sz="12000" b="1" i="1" dirty="0" smtClean="0"/>
              <a:t>Презентация</a:t>
            </a:r>
          </a:p>
          <a:p>
            <a:pPr algn="ctr"/>
            <a:r>
              <a:rPr lang="ru-RU" sz="12000" b="1" i="1" dirty="0" smtClean="0"/>
              <a:t>по дисциплине: «ЛФК и массаж»</a:t>
            </a:r>
          </a:p>
          <a:p>
            <a:pPr algn="ctr"/>
            <a:r>
              <a:rPr lang="ru-RU" sz="12000" b="1" i="1" dirty="0" smtClean="0"/>
              <a:t>на тему: «</a:t>
            </a:r>
            <a:r>
              <a:rPr lang="ru-RU" sz="1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ЛФК и массаж при заболеваниях органов пищеварения</a:t>
            </a:r>
            <a:r>
              <a:rPr lang="ru-RU" sz="12000" b="1" i="1" dirty="0" smtClean="0"/>
              <a:t>»</a:t>
            </a:r>
          </a:p>
          <a:p>
            <a:endParaRPr lang="ru-RU" sz="9600" b="1" i="1" dirty="0" smtClean="0"/>
          </a:p>
          <a:p>
            <a:endParaRPr lang="ru-RU" sz="9600" b="1" i="1" dirty="0" smtClean="0"/>
          </a:p>
          <a:p>
            <a:endParaRPr lang="ru-RU" sz="9600" b="1" i="1" dirty="0" smtClean="0"/>
          </a:p>
          <a:p>
            <a:endParaRPr lang="ru-RU" sz="9600" dirty="0" smtClean="0"/>
          </a:p>
          <a:p>
            <a:r>
              <a:rPr lang="ru-RU" sz="9600" dirty="0" smtClean="0"/>
              <a:t>Преподаватель Аванесова Т.Б.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9600" dirty="0" smtClean="0"/>
              <a:t>Кисловодск 2016г</a:t>
            </a:r>
          </a:p>
          <a:p>
            <a:pPr algn="ctr"/>
            <a:endParaRPr lang="ru-RU" sz="9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Растирание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— один из основных приемов в массаже. Его выполняют пальцами, а также ребром ладони или опорной частью кисти. На таких видах массажа, как массаж головы, лица, спины, сухожилий, стоп применяется растирание пальцами. Как правило массаж выполняется с помощью подушечек пальцев, либо тыльной стороной фаланг. Разрешается выполнять растирание одним большим пальцем, остальными при этом опираться на массируемую поверхность.</a:t>
            </a:r>
          </a:p>
        </p:txBody>
      </p:sp>
      <p:pic>
        <p:nvPicPr>
          <p:cNvPr id="8198" name="Picture 6" descr="i (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480719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439863"/>
          </a:xfrm>
        </p:spPr>
        <p:txBody>
          <a:bodyPr>
            <a:normAutofit/>
          </a:bodyPr>
          <a:lstStyle/>
          <a:p>
            <a:pPr algn="l"/>
            <a:r>
              <a:rPr lang="ru-RU" sz="23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Разминание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основной, можно сказать, главный технический прием в массаже, особенно при воздействии на мышечные ткани и центральную нервную систему.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5536" y="1772816"/>
            <a:ext cx="84248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Исходя, из строения человеческого тела и мышц можно выделить два способа воздействия на мышечные ткани: 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Мышцу можно приподнять, сместить от костной ткани и сдавить. 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Мышцу можно прижать к костному ложу.</a:t>
            </a:r>
          </a:p>
        </p:txBody>
      </p:sp>
      <p:pic>
        <p:nvPicPr>
          <p:cNvPr id="10247" name="Picture 7" descr="0212300490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475656" y="3284538"/>
            <a:ext cx="6264695" cy="325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568952" cy="2664991"/>
          </a:xfrm>
        </p:spPr>
        <p:txBody>
          <a:bodyPr>
            <a:noAutofit/>
          </a:bodyPr>
          <a:lstStyle/>
          <a:p>
            <a:pPr algn="l"/>
            <a:r>
              <a:rPr lang="ru-RU" sz="2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Вибрацией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называются такие приемы массажа, при выполнении которых массируемому участку передаются колебания с различной скоростью и амплитудой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Так как ткани обладают упругостью, механические колебания, возникающие на их поверхности, в виде волн распространяются по тканям и мышцам. Поэтому при определенной дозировке и силе волны, проникая внутрь, могут вызвать вибрацию глубоколежащих сосудов и внутренних органов.</a:t>
            </a:r>
          </a:p>
        </p:txBody>
      </p:sp>
      <p:pic>
        <p:nvPicPr>
          <p:cNvPr id="12294" name="Picture 6" descr="i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538"/>
            <a:ext cx="6624736" cy="3573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20688"/>
            <a:ext cx="28803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Холецистит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Холецистит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острое воспаление желчного пузыря, одного из наиболее частых осложнений калькулезного холецистита. Основные принципы развития острого воспалительного процесса в стенке желчного пузыря: наличие микрофлоры в просвете пузыря и нарушения оттока желчи.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84969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Причины и механизм возникновения холецистита</a:t>
            </a:r>
          </a:p>
          <a:p>
            <a:pPr algn="ctr" fontAlgn="base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Ведущим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фактором развития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холецистита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является нарушение оттока желчи из желчного пузыря, что возникает при окклюзии камнем шейки желчного пузыря или пузырного протока.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base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Второстепенное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значение в развитии острого воспаления имеет нарушение кровоснабжения стенки желчного пузыря при атеросклерозе висцеральных ветвей брюшной аорты и повреждающее действие панкреатического сока на слизистую оболочку желчного пузыря при рефлюксе секрета поджелудочной железы в желчные протоки.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проявляется холецистит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риступообразные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боли в правой половине живота, иррадиирующие в правое плечо, лопатку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тошнота и рвота;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озноб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повышение температуры тела;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возможны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желтуха и зуд кожного покрова.</a:t>
            </a:r>
          </a:p>
        </p:txBody>
      </p:sp>
      <p:pic>
        <p:nvPicPr>
          <p:cNvPr id="3" name="Рисунок 2" descr="insanda-bulunan-10-korelmis-org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280831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4ce3eb4bb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3573016"/>
            <a:ext cx="2736304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52764-kobieta-chora-643-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573016"/>
            <a:ext cx="2952329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ЛФК 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данном заболевании способствуют нормали­зации деятельности нервной системы с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 тонизирующим воздействием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нервно-психическую сферу больного и обмен веществ, оздоровлением и укреплением всего организма; улучшением крово­обращения в брюшной полости, тренировкой полного дыхания, уменьшением застойных явлений и снятием спастических явлений в желчных протоках, увеличением подвижности диафрагмы (основ­ного регулятора внутрибрюшного давления), укреплением мышц брюшного пресса, усилением оттока желчи в двенадцатиперстную кишку.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ЛФК при холецистите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астри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636" y="3645024"/>
            <a:ext cx="655272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40968"/>
            <a:ext cx="871296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</a:rPr>
              <a:t>Гимнастика делается из следующих исходных </a:t>
            </a:r>
            <a:r>
              <a:rPr lang="ru-RU" sz="2500" dirty="0" smtClean="0">
                <a:solidFill>
                  <a:srgbClr val="002060"/>
                </a:solidFill>
              </a:rPr>
              <a:t>положений</a:t>
            </a:r>
            <a:endParaRPr lang="ru-RU" sz="2500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Лежа на спине: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1. Положите руки на живот. Вдохните, выпячивая живот. Выдохните, опуская живот.</a:t>
            </a:r>
          </a:p>
          <a:p>
            <a:r>
              <a:rPr lang="ru-RU" dirty="0">
                <a:solidFill>
                  <a:srgbClr val="002060"/>
                </a:solidFill>
              </a:rPr>
              <a:t>2. Вытяните руки вдоль туловища, ноги согните в коленях. Разогните левую ногу, не отрывая при этом пятку от коврика. Затем разогните правую ногу. Дышите произвольно.</a:t>
            </a:r>
          </a:p>
          <a:p>
            <a:r>
              <a:rPr lang="ru-RU" dirty="0">
                <a:solidFill>
                  <a:srgbClr val="002060"/>
                </a:solidFill>
              </a:rPr>
              <a:t>3. Кисти рук согните к плечам. Выпрямите руки перед собой - вдохните, снова согните к плечам - выдохните.</a:t>
            </a:r>
          </a:p>
          <a:p>
            <a:r>
              <a:rPr lang="ru-RU" dirty="0">
                <a:solidFill>
                  <a:srgbClr val="002060"/>
                </a:solidFill>
              </a:rPr>
              <a:t>4. Согните ноги в коленях. Выпрямите правую ногу вверх - выдохните, опустите в исходное положение - вдохните. То же самое выполните левой ногой.</a:t>
            </a:r>
          </a:p>
          <a:p>
            <a:r>
              <a:rPr lang="ru-RU" dirty="0">
                <a:solidFill>
                  <a:srgbClr val="002060"/>
                </a:solidFill>
              </a:rPr>
              <a:t>5. Согните ноги в коленях. Опускайте их то вправо, то влево. Дышите произвольно.</a:t>
            </a:r>
          </a:p>
          <a:p>
            <a:r>
              <a:rPr lang="ru-RU" dirty="0">
                <a:solidFill>
                  <a:srgbClr val="002060"/>
                </a:solidFill>
              </a:rPr>
              <a:t>6. Согните правую ногу и подтяните колено к груди - выдохните. Разогните ногу - вдохните. То же самое выполните левой ногой.</a:t>
            </a:r>
          </a:p>
          <a:p>
            <a:r>
              <a:rPr lang="ru-RU" dirty="0">
                <a:solidFill>
                  <a:srgbClr val="002060"/>
                </a:solidFill>
              </a:rPr>
              <a:t>7. Выпрямите руки за головой - вдохните. Поднимите прямую ногу, подтянитесь руками к ее носку - выдохните. Опустите ногу - вдохните. То же выполните другой ногой.</a:t>
            </a:r>
          </a:p>
          <a:p>
            <a:r>
              <a:rPr lang="ru-RU" dirty="0">
                <a:solidFill>
                  <a:srgbClr val="002060"/>
                </a:solidFill>
              </a:rPr>
              <a:t>8. Выпрямите ноги. Руки поднимите вверх - вдохните, согните ноги в коленях. Поднимите голову и обхватите ноги руками - выдохните.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 на боку: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9. Поместите правую руку под голову, левую - на живот. Вдохните, выпячивая живот. Выдохните, опуская живот.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10. Согните ноги в коленях. Поместите одну руку под голову, другую впереди себя. Выпрямите ногу, прогибаясь назад - вдохните. Подтяните к груди - выдохните. Первое время колено будет скользить по коврику. Потом старайтесь приподнимать его повыше.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11. Поднимите ногу и руку вместе - вдохните, опустите - выдохните. То же самое выполните, лежа на другом боку.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12. Отвести ногу назад - вдох, ногу вперед - выдох. То же сделать лежа на другом боку.</a:t>
            </a:r>
          </a:p>
          <a:p>
            <a:pPr algn="ctr"/>
            <a:r>
              <a:rPr lang="ru-RU" sz="1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 на животе: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13. Глубоко вдохните, при этом выпячивайте живот. На выдохе постарайтесь как можно сильнее втянуть живот.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14. Поместите кисти рук под плечи. Переходите в положение на четвереньках, приседая на пятки. Дышите произвольно.</a:t>
            </a:r>
          </a:p>
          <a:p>
            <a:r>
              <a:rPr lang="ru-RU" sz="1700" i="1" dirty="0">
                <a:solidFill>
                  <a:srgbClr val="002060"/>
                </a:solidFill>
              </a:rPr>
              <a:t>Стоя на четвереньках:</a:t>
            </a:r>
            <a:endParaRPr lang="ru-RU" sz="1700" dirty="0">
              <a:solidFill>
                <a:srgbClr val="002060"/>
              </a:solidFill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15. Поднимите правую ногу и сделайте вдох. Подведите колено к груди - сделайте выдох. То же самое выполните левой ногой.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16. Сделайте вдох. Обопритесь на кисти и носки, выпрямите ноги, поднимая таз, - сделайте выдох.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17. Вдохните, выпячивая живот. Выдохните, втягивая живот.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02469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Стоя: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18. </a:t>
            </a:r>
            <a:r>
              <a:rPr lang="ru-RU" dirty="0">
                <a:solidFill>
                  <a:srgbClr val="002060"/>
                </a:solidFill>
              </a:rPr>
              <a:t>Маршируйте на месте, высоко поднимая ноги, в течение 30 секунд.</a:t>
            </a:r>
          </a:p>
          <a:p>
            <a:r>
              <a:rPr lang="ru-RU" dirty="0">
                <a:solidFill>
                  <a:srgbClr val="002060"/>
                </a:solidFill>
              </a:rPr>
              <a:t>19. Потянитесь руками вверх - вдохните, наклонитесь вперед, касаясь руками пола, - сделайте выдох.</a:t>
            </a:r>
          </a:p>
          <a:p>
            <a:r>
              <a:rPr lang="ru-RU" dirty="0">
                <a:solidFill>
                  <a:srgbClr val="002060"/>
                </a:solidFill>
              </a:rPr>
              <a:t>20. Поставьте руки на пояс. Поднимитесь на носках - сделайте вдох. Теперь выпад: отставьте правую ногу назад на носок и сделайте выдох. Носок при выполнении должен скользить по полу. То же самое выполните для левой ноги.</a:t>
            </a:r>
          </a:p>
          <a:p>
            <a:r>
              <a:rPr lang="ru-RU" dirty="0">
                <a:solidFill>
                  <a:srgbClr val="002060"/>
                </a:solidFill>
              </a:rPr>
              <a:t>21. Делайте махи правой ногой вперед-назад. Дышите при этом произвольно. То же самое сделайте левой ногой.</a:t>
            </a:r>
          </a:p>
          <a:p>
            <a:r>
              <a:rPr lang="ru-RU" dirty="0">
                <a:solidFill>
                  <a:srgbClr val="002060"/>
                </a:solidFill>
              </a:rPr>
              <a:t>22. Разведите руки в стороны. Наклоняйтесь вперед, пока не коснетесь пола правой рукой, левую руку поднимите вверх. Дышите произвольно. То же самое выполните, сменив положение рук.</a:t>
            </a:r>
          </a:p>
          <a:p>
            <a:r>
              <a:rPr lang="ru-RU" dirty="0">
                <a:solidFill>
                  <a:srgbClr val="002060"/>
                </a:solidFill>
              </a:rPr>
              <a:t>23. Разведите руки в стороны и сделайте вдох. Опустите руки с полунаклоном вперед - выдохните.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Продолжительность </a:t>
            </a:r>
            <a:r>
              <a:rPr lang="ru-RU" dirty="0">
                <a:solidFill>
                  <a:srgbClr val="002060"/>
                </a:solidFill>
              </a:rPr>
              <a:t>лечебной гимнастики 30-40 минут, если </a:t>
            </a:r>
            <a:r>
              <a:rPr lang="ru-RU" dirty="0" smtClean="0">
                <a:solidFill>
                  <a:srgbClr val="002060"/>
                </a:solidFill>
              </a:rPr>
              <a:t>заниматься </a:t>
            </a:r>
            <a:r>
              <a:rPr lang="ru-RU" dirty="0">
                <a:solidFill>
                  <a:srgbClr val="002060"/>
                </a:solidFill>
              </a:rPr>
              <a:t>с инструктором по лечебной физкультуре. </a:t>
            </a: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самостоятельные занятия, то достаточно заниматься 1-2 раза в день по 10-15 минут.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1124744"/>
            <a:ext cx="828092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1</a:t>
            </a: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упражнение эффективно при спазме желчного пузыря (дискинезии). Массажные движения помогут расслабить орган и заставят его работать.</a:t>
            </a: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Лягте на спину, ноги слегка согните в коленях, под голову положите валик. Прощупайте правое подреберье, найдите болевую зону — массаж будет вестись вокруг нее. Указательным и большим пальцами правой руки при вдохе надавите в верхней подреберной части до болевого ощущения. На выдохе подтяните живот вверх, задержите дыхание на 6–8 секунд и круговыми движениями по часовой стрелке массируйте желчный пузырь. На вдохе мягко уберите пальцы, выдохните и на следующем вдохе вновь начинайте упражнение. Повторите его 6 раз.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3568" y="6077908"/>
            <a:ext cx="752432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Palatino Linotype" pitchFamily="18" charset="0"/>
                <a:cs typeface="Arial" pitchFamily="34" charset="0"/>
              </a:rPr>
              <a:t>Упражнение 1: указательным и большим пальцами правой руки при вдохе надавите в верхней подреберной части до болевого ощущения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Гимнастика для внутренних органов Глава 6. ПРИСТУПАЕМ К МАССАЖУ. МАССАЖ ЖЕЛЧНОГО ПУЗЫР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248472" cy="22098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051720" y="62068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 при холецистите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1608" cy="1800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ЛФК (лечебная физическая культура)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метод лечения, профилактики и реабилитации заболеваний, который заключается в применении специально подобранных физических упражнений и постановке 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правильного дыхания.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14096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Массаж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(от фр. 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masser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растирать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совокупность приёмов механического и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рефлекторного воздействия на ткани 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 растирания, давления,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вибрации,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проводимых непосредственно на поверхности тела человека как руками, так и специальными аппаратами через воздушную, водную или иную среду с целью достижения лечебного или иного эффекта.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836712"/>
            <a:ext cx="8208912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2</a:t>
            </a:r>
          </a:p>
          <a:p>
            <a:pPr marL="0" marR="0" lvl="0" indent="317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рассчитано на то, чтобы выявить болевые точки.</a:t>
            </a:r>
          </a:p>
          <a:p>
            <a:pPr marL="0" marR="0" lvl="0" indent="317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Сядьте на стул, спину расслабьте, торс слегка нагните вперед. Правую руку сожмите в кулак, левой рукой помогайте при надавливании. На вдохе выпятите живот и, двигаясь снизу вверх по подреберью, с помощью вдавливающих круговых движений кулаком найдите болевую зону.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331640" y="6257127"/>
            <a:ext cx="619268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alatino Linotype" pitchFamily="18" charset="0"/>
                <a:cs typeface="Arial" pitchFamily="34" charset="0"/>
              </a:rPr>
              <a:t>Упражнение 2: найдите болевую зону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Гимнастика для внутренних органов Глава 6. ПРИСТУПАЕМ К МАССАЖУ. МАССАЖ ЖЕЛЧНОГО ПУЗЫР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4464496" cy="3312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920379"/>
            <a:ext cx="820891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выдохе ослабьте нажим и подтяните живот вверх. Задержите дыхание на 6–8 секунд. На вдохе повторите движение кулаком снизу вверх. Кулак при желании можно заменить теннисным мячом.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475656" y="6216406"/>
            <a:ext cx="6048672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2: ослабьте нажим и подтяните живот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Гимнастика для внутренних органов Глава 6. ПРИСТУПАЕМ К МАССАЖУ. МАССАЖ ЖЕЛЧНОГО ПУЗЫР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328592" cy="32685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764704"/>
            <a:ext cx="8064896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Лягте на спину, ноги слегка согните в коленях. Для удобства под правый бок можно подложить подушку. Ладонь правой руки положите на подреберье в области желчного пузыря. Сделайте вдох, на выдохе подтяните живот вверх и задержите дыхание. Начиная от средней части подреберья, подушечками пальцев делайте круговые или спиралевидные движения, с усилием вдавливая руку в подреберье. Дыхание при этом должно оставаться ровным. Массируйте область в течение минуты. Особенно тщательно обрабатывайте болезненные точки. Вы должны ощутить, что боль уменьшилась.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11560" y="5965222"/>
            <a:ext cx="813690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Palatino Linotype" pitchFamily="18" charset="0"/>
                <a:cs typeface="Arial" pitchFamily="34" charset="0"/>
              </a:rPr>
              <a:t>Упражнение 3: делайте пальцами круговые движения вдавливая руку в подреберье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Гимнастика для внутренних органов Глава 6. ПРИСТУПАЕМ К МАССАЖУ. МАССАЖ ЖЕЛЧНОГО ПУЗЫР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1008"/>
            <a:ext cx="5328592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 глубокой древности врачи постоянно уделяли большое внимание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физической культуре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массажу. Так, в древнем Китае еще 3000 лет до н.э. методики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лечебной гимнастики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с основным упором на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дыхательные упражнения и массажа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успешно использовались для исцеления больных. А в древней Индии примерно за 2000 лет до н.э. были созданы священные книги – так называемые «Веды» (по другому - «Книги жизни»), в которых досконально описывались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дыхательные упражнения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входившие в часть религиозных церемоний. В древней Индии философия йогов насчитывала более 840 разновидностей и типов дыхания и массажем. 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8112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Использовать физические упражнения и массажа в целебных целях в России начали в 16-17 вв., зачастую в комплексе с физиотерапевтическими процедурами, водолечением и закаливанием. В систематизации теоретических и практических моментов ЛФК ведущую роль сыграли такие знаменитые ученые и клиницисты, как С.П. Боткин, М.Я. Мудров, Н.И. Пирогов, Г.А. Захарьин, и т.д.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76470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ЛФК и массажа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Большая роль в культивировании и пропаганде современной лечебной физкультуры  и массажа принадлежит В.В.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</a:rPr>
              <a:t>Гориневскому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, И.М.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</a:rPr>
              <a:t>Саркизову-Серазини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, И.А. Богашеву, которые издали в 1923 и 1926 гг. первые в СССР пособия по лечебной физкультуре. В это же время в Москве, областных и районных центрах были организованы 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специализированные учреждения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 - государственные институты физической культуры с отдельными кафедрами по лечебной физкультуре. Все последующие годы в нашей стране формировалась обширная сеть кабинетов и отделений массажа, ЛФК в больницах, поликлиниках, санаториях, создавались кафедры ЛФК и врачебного контроля в медицинских вузах и институтах усовершенствования врачей, подразделения в научно-исследовательских институтах. </a:t>
            </a:r>
          </a:p>
          <a:p>
            <a:endParaRPr lang="ru-RU" sz="19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Благодаря этим усилиям 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лечебная физическая культура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и массаж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нашей стране сформировалась в отдельную 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самостоятельную дисциплину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, и теперь является  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неотъемлемой и неделимой частью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 процесса комплексного лечения, восстановления и реабилитации больных и инвалидов.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44824"/>
            <a:ext cx="8496944" cy="45243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клинике внутренних болезней;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неврологии и нейрохирургии;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в травматологии и ортопедии;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в после хирургического лечения заболеваний внутренних органов;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 в педиатрии;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в акушерстве и гинекологии;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во фтизиатрии;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в психиатрии;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в офтальмологии — при неосложненной миопии;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в онкологии — у больных без метастазов после радикального лечения.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764704"/>
            <a:ext cx="684076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 к назначению ЛФК и массажа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противопоказания к назначению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ЛФК и массажа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острые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инфекционные и воспалительные заболевания с высокой температурой тела и общей интоксикацией;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острый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период заболевания и его прогрессирующее течение;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злокачественные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новообразования до их радикального лечения, злокачественные новообразования с метастазами;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выраженная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олигофрения (слабоумие) и психические заболевания с резко нарушенным интеллектом;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наличие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инородного тела вблизи крупных сосудов и нервных стволов;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острые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нарушения коронарного и мозгового кровообращения;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острые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тромбозы и эмболии;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нарастание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сердечно-сосудистой недостаточности с декомпенсацией кровообращения и дыхания;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кровотечения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общее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тяжелое состояние больного;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значительно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выраженный болевой синдром;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отрицательная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динамика ЭКГ, свидетельствующая об ухудшении коронарного кровообращения;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атриовентрикулярная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блокада.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9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Временные противопоказания к назначению ЛФК: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обострение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хронических заболеваний;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осложнение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течении заболевания;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интеркурентные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 инфекционного или воспалительного характера;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острые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повреждения;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признаков, свидетельствующих о прогрессировании заболевания и ухудшении состояния больного;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сосудистый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криз (гипертонический, гипотонический или при нормальном артериальном давлении (АД));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ритма сердечных сокращений: синусовая тахикардия (свыше 100 уд./мин.), брадикардия (менее 50 уд./мин.), приступ пароксизмальной или мерцательной аритмии, экстрасистолы с частотой более чем 1:10.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Основные приемы в массаже</a:t>
            </a:r>
          </a:p>
        </p:txBody>
      </p:sp>
      <p:pic>
        <p:nvPicPr>
          <p:cNvPr id="2053" name="Picture 5" descr="13987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5" y="1700808"/>
            <a:ext cx="7272808" cy="468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91512" cy="12243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Поглаживание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-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это легкий поверхностный прием, выполняемый ладонной поверхностью предельно расслабленной кисти, при котором массирующая рука мягко скользит по коже, не сдвигая ее в складки.</a:t>
            </a: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5288" y="1844675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Основное специфическое физиологическое влияние при выполнении поглаживания - это воздействие через кожный покров на центральную и периферическую нервную систему, а также создание поверхностного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лимфооттока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106" name="Picture 10" descr="i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57563"/>
            <a:ext cx="5832475" cy="3240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1701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ГБОУ СПО СК «Кисловодский медицинский колледж»</vt:lpstr>
      <vt:lpstr>ЛФК (лечебная физическая культура) – это метод лечения, профилактики и реабилитации заболеваний, который заключается в применении специально подобранных физических упражнений и постановке правильного дыхания.</vt:lpstr>
      <vt:lpstr>Слайд 3</vt:lpstr>
      <vt:lpstr>Слайд 4</vt:lpstr>
      <vt:lpstr>Слайд 5</vt:lpstr>
      <vt:lpstr>Слайд 6</vt:lpstr>
      <vt:lpstr>Слайд 7</vt:lpstr>
      <vt:lpstr>Основные приемы в массаже</vt:lpstr>
      <vt:lpstr>Поглаживание - это легкий поверхностный прием, выполняемый ладонной поверхностью предельно расслабленной кисти, при котором массирующая рука мягко скользит по коже, не сдвигая ее в складки. </vt:lpstr>
      <vt:lpstr>Растирание — один из основных приемов в массаже. Его выполняют пальцами, а также ребром ладони или опорной частью кисти. На таких видах массажа, как массаж головы, лица, спины, сухожилий, стоп применяется растирание пальцами. Как правило массаж выполняется с помощью подушечек пальцев, либо тыльной стороной фаланг. Разрешается выполнять растирание одним большим пальцем, остальными при этом опираться на массируемую поверхность.</vt:lpstr>
      <vt:lpstr>Разминание - основной, можно сказать, главный технический прием в массаже, особенно при воздействии на мышечные ткани и центральную нервную систему. </vt:lpstr>
      <vt:lpstr>Вибрацией называются такие приемы массажа, при выполнении которых массируемому участку передаются колебания с различной скоростью и амплитудой. Так как ткани обладают упругостью, механические колебания, возникающие на их поверхности, в виде волн распространяются по тканям и мышцам. Поэтому при определенной дозировке и силе волны, проникая внутрь, могут вызвать вибрацию глубоколежащих сосудов и внутренних органов.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СПО СК «Кисловодский медицинский колледж»</dc:title>
  <dc:creator>User</dc:creator>
  <cp:lastModifiedBy>Sofya</cp:lastModifiedBy>
  <cp:revision>5</cp:revision>
  <dcterms:created xsi:type="dcterms:W3CDTF">2016-03-08T07:34:56Z</dcterms:created>
  <dcterms:modified xsi:type="dcterms:W3CDTF">2022-04-19T20:54:00Z</dcterms:modified>
</cp:coreProperties>
</file>