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4"/>
  </p:notesMasterIdLst>
  <p:sldIdLst>
    <p:sldId id="256" r:id="rId2"/>
    <p:sldId id="257" r:id="rId3"/>
    <p:sldId id="278" r:id="rId4"/>
    <p:sldId id="258" r:id="rId5"/>
    <p:sldId id="279" r:id="rId6"/>
    <p:sldId id="266" r:id="rId7"/>
    <p:sldId id="267" r:id="rId8"/>
    <p:sldId id="268" r:id="rId9"/>
    <p:sldId id="276" r:id="rId10"/>
    <p:sldId id="270" r:id="rId11"/>
    <p:sldId id="271" r:id="rId12"/>
    <p:sldId id="272" r:id="rId13"/>
    <p:sldId id="273" r:id="rId14"/>
    <p:sldId id="277" r:id="rId15"/>
    <p:sldId id="259" r:id="rId16"/>
    <p:sldId id="261" r:id="rId17"/>
    <p:sldId id="262" r:id="rId18"/>
    <p:sldId id="280" r:id="rId19"/>
    <p:sldId id="283" r:id="rId20"/>
    <p:sldId id="263" r:id="rId21"/>
    <p:sldId id="281" r:id="rId22"/>
    <p:sldId id="28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"Как вы думаете, для чего люди используют бранные слова?"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"Как вы думаете, для чего люди используют бранные слова?"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5.0505050505050504E-2"/>
                  <c:y val="0.134133737315093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5061895672131886E-2"/>
                  <c:y val="0.1065406642718047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418951418951418"/>
                  <c:y val="-0.1138395502981482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чтобы казаться "крутым"</c:v>
                </c:pt>
                <c:pt idx="1">
                  <c:v>для связки слов</c:v>
                </c:pt>
                <c:pt idx="2">
                  <c:v>чтобы выпустить эмоции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13</c:v>
                </c:pt>
                <c:pt idx="2">
                  <c:v>197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6119217519685038E-2"/>
          <c:y val="0.90128734613143791"/>
          <c:w val="0.80776144192913391"/>
          <c:h val="8.46501547336273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>
          <a:ln>
            <a:noFill/>
          </a:ln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«Как часто вы используете в своей речи бранные слова?»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постоянно</c:v>
                </c:pt>
                <c:pt idx="1">
                  <c:v>никогда</c:v>
                </c:pt>
                <c:pt idx="2">
                  <c:v>часто</c:v>
                </c:pt>
                <c:pt idx="3">
                  <c:v>редко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25</c:v>
                </c:pt>
                <c:pt idx="2">
                  <c:v>67</c:v>
                </c:pt>
                <c:pt idx="3">
                  <c:v>130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32134883996635027"/>
          <c:y val="0.91193341181617005"/>
          <c:w val="0.37136162618569413"/>
          <c:h val="7.5811686223045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tx1"/>
                </a:solidFill>
              </a:rPr>
              <a:t>«Как </a:t>
            </a:r>
            <a:r>
              <a:rPr lang="ru-RU" sz="2000" b="1" dirty="0">
                <a:solidFill>
                  <a:schemeClr val="tx1"/>
                </a:solidFill>
              </a:rPr>
              <a:t>вы думаете, как влияют на ваше здоровье бранные слова</a:t>
            </a:r>
            <a:r>
              <a:rPr lang="ru-RU" sz="2000" b="1" dirty="0" smtClean="0">
                <a:solidFill>
                  <a:schemeClr val="tx1"/>
                </a:solidFill>
              </a:rPr>
              <a:t>?»</a:t>
            </a:r>
            <a:endParaRPr lang="ru-RU" sz="20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646612472615592"/>
          <c:y val="1.8556664125475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 вы думаете, как влияют на ваше здоровье бранные слова?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негативно</c:v>
                </c:pt>
                <c:pt idx="1">
                  <c:v>нкак не влияют</c:v>
                </c:pt>
                <c:pt idx="2">
                  <c:v>хорошо влияют</c:v>
                </c:pt>
                <c:pt idx="3">
                  <c:v>не смогли ответить на данный вопрос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128</c:v>
                </c:pt>
                <c:pt idx="1">
                  <c:v>73</c:v>
                </c:pt>
                <c:pt idx="2">
                  <c:v>29</c:v>
                </c:pt>
                <c:pt idx="3">
                  <c:v>15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A6ADD-20FA-44BD-A54F-AE5966DBF3EB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D5207-36F7-4CB6-8C63-F1E31530B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7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39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23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8036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342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229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38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5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1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7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41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09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4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94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2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CC706-0548-468E-9FD8-AF499F8F3352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D68385D-B88F-46CA-92D4-8A215E97F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53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5087" y="450376"/>
            <a:ext cx="739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профессиональное образовательное учреждение СК «Кисловодский медицинский колледж»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698" y="1787857"/>
            <a:ext cx="9130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Влияние хороших и плохих слов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организм человека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2179" y="3657599"/>
            <a:ext cx="3725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Руководитель: преподаватель культуры речи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Хутова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А.Ч.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Выполнила студентка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группы 250М 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Халявкина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6465" y="6196084"/>
            <a:ext cx="384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.-к. Кисловодск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0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1677" y="1187355"/>
            <a:ext cx="4449171" cy="480401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262626"/>
                </a:solidFill>
                <a:latin typeface="Arial" panose="020B0604020202020204" pitchFamily="34" charset="0"/>
              </a:rPr>
              <a:t>«</a:t>
            </a:r>
            <a:r>
              <a:rPr lang="ru-RU" dirty="0">
                <a:solidFill>
                  <a:srgbClr val="262626"/>
                </a:solidFill>
                <a:latin typeface="Arial" panose="020B0604020202020204" pitchFamily="34" charset="0"/>
              </a:rPr>
              <a:t>С языком, с человеческим словом, с речью безнаказанно шутить нельзя; словесная речь человека – это видимая, осязаемая связь, союзное звено между телом и духом</a:t>
            </a:r>
            <a:r>
              <a:rPr lang="ru-RU" dirty="0" smtClean="0">
                <a:solidFill>
                  <a:srgbClr val="262626"/>
                </a:solidFill>
                <a:latin typeface="Arial" panose="020B0604020202020204" pitchFamily="34" charset="0"/>
              </a:rPr>
              <a:t>».  (В.И. Даль)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18" y="1824843"/>
            <a:ext cx="5936504" cy="35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5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240" y="1264920"/>
            <a:ext cx="3398520" cy="504444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262626"/>
                </a:solidFill>
                <a:latin typeface="Arial" panose="020B0604020202020204" pitchFamily="34" charset="0"/>
              </a:rPr>
              <a:t>В конце XX века за научное доказательство взялся биолог Петр </a:t>
            </a:r>
            <a:r>
              <a:rPr lang="ru-RU" sz="3200" dirty="0" err="1">
                <a:solidFill>
                  <a:srgbClr val="262626"/>
                </a:solidFill>
                <a:latin typeface="Arial" panose="020B0604020202020204" pitchFamily="34" charset="0"/>
              </a:rPr>
              <a:t>Гаряев</a:t>
            </a:r>
            <a:r>
              <a:rPr lang="ru-RU" sz="3200" dirty="0">
                <a:solidFill>
                  <a:srgbClr val="262626"/>
                </a:solidFill>
                <a:latin typeface="Arial" panose="020B0604020202020204" pitchFamily="34" charset="0"/>
              </a:rPr>
              <a:t>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2865" y="1264920"/>
            <a:ext cx="68008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81" y="426720"/>
            <a:ext cx="9921240" cy="14782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Он создал аппарат, который «переводил» человеческие слова в электромагнитные колебания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038" y="1905000"/>
            <a:ext cx="6171882" cy="492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48" y="1310186"/>
            <a:ext cx="9366340" cy="4210334"/>
          </a:xfrm>
        </p:spPr>
      </p:pic>
    </p:spTree>
    <p:extLst>
      <p:ext uri="{BB962C8B-B14F-4D97-AF65-F5344CB8AC3E}">
        <p14:creationId xmlns:p14="http://schemas.microsoft.com/office/powerpoint/2010/main" val="353592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70" y="335280"/>
            <a:ext cx="10181231" cy="1569720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пытам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подверглись семена растения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арабидопсис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81" y="2565779"/>
            <a:ext cx="4863544" cy="3938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699" y="2565779"/>
            <a:ext cx="5295331" cy="3938810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5145206" y="4258101"/>
            <a:ext cx="1351128" cy="2866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109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2851098"/>
              </p:ext>
            </p:extLst>
          </p:nvPr>
        </p:nvGraphicFramePr>
        <p:xfrm>
          <a:off x="1005840" y="243840"/>
          <a:ext cx="10561320" cy="65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23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115158"/>
              </p:ext>
            </p:extLst>
          </p:nvPr>
        </p:nvGraphicFramePr>
        <p:xfrm>
          <a:off x="1615440" y="274320"/>
          <a:ext cx="9936479" cy="621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23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876210"/>
              </p:ext>
            </p:extLst>
          </p:nvPr>
        </p:nvGraphicFramePr>
        <p:xfrm>
          <a:off x="1651379" y="436728"/>
          <a:ext cx="9853234" cy="620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33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323" y="624110"/>
            <a:ext cx="9812290" cy="1280890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«Какие меры нужно предпринять по очищению речи от сквернословия?»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5594" y="2238232"/>
            <a:ext cx="7055892" cy="41853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«штрафовать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«читать художественную литературу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«пополнять словарный запас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«воспитывать культуру речи с детства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•«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их невозможно искоренить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«их нужно использовать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•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«каждый их использует, не нужно с ними бороться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202" y="3398293"/>
            <a:ext cx="3563566" cy="32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83" y="95534"/>
            <a:ext cx="12023110" cy="64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913" y="441505"/>
            <a:ext cx="9894627" cy="159110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изучить и выявить влияние сквернословия на здоровье человека.</a:t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762" y="2202407"/>
            <a:ext cx="6772928" cy="44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039" y="624109"/>
            <a:ext cx="9607573" cy="609058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Выводы:</a:t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важным и научно подтвержденным является то, что мат опасен для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здоровья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•он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способствует снижению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интеллекта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•провоцирует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преступление, создавая иллюзию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вседозволенности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обворовывает нас духовно, унижает и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оскорбляет;</a:t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калечит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людские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судьбы;</a:t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приводит к раннему старению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7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Список литературы: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487606"/>
            <a:ext cx="8915400" cy="4423616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1.Жельвис В.И. Поле брани. Сквернословие как социальная проблема. - М.,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Ладомир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2014. - 330 с.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Попова Е.А. О прошлом и настоящем русского мата / Проблемы русского и общего языкознания. Межвузовский сборник научных трудов. – Вып.8. - Елец. 2015. – С.78 -85. </a:t>
            </a:r>
          </a:p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Стернин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И.А. Общественные процессы и развитие русского языка. Воронеж, 2014. - 65 с.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3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335" y="624110"/>
            <a:ext cx="9580278" cy="1280890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05" y="2429301"/>
            <a:ext cx="6222101" cy="41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914" y="163773"/>
            <a:ext cx="6974006" cy="6045958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Задачи: </a:t>
            </a:r>
            <a:b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•изучить литературные и другие источники по данному вопросу;</a:t>
            </a:r>
            <a:b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•раскрыть отрицательное влияние сквернословия на здоровье человека;</a:t>
            </a:r>
            <a:b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провести анкетирование студентов разных курсов; </a:t>
            </a:r>
            <a:b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•проанализировать результаты анкетирования</a:t>
            </a: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b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•подвести итоги.</a:t>
            </a:r>
            <a:b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162" y="2634107"/>
            <a:ext cx="4282838" cy="32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592681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исследования: здоровье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b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исследования: сквернословие как фактор, негативно влияющий на здоровье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b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Гипотеза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сквернословие оказывает негативное влияние на здоровье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6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Гипотеза: сквернословие оказывает негативное влияние на здоровье человека</a:t>
            </a:r>
            <a:r>
              <a:rPr lang="ru-RU" sz="3200" dirty="0">
                <a:solidFill>
                  <a:srgbClr val="31B4E6">
                    <a:lumMod val="75000"/>
                  </a:srgbClr>
                </a:solidFill>
              </a:rPr>
              <a:t/>
            </a:r>
            <a:br>
              <a:rPr lang="ru-RU" sz="3200" dirty="0">
                <a:solidFill>
                  <a:srgbClr val="31B4E6">
                    <a:lumMod val="75000"/>
                  </a:srgbClr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133600"/>
            <a:ext cx="805983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1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843" y="899160"/>
            <a:ext cx="3911917" cy="4879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304" y="899160"/>
            <a:ext cx="4364078" cy="48567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7683" y="6156960"/>
            <a:ext cx="2941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Д. Н. Ушаков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9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5960" y="213360"/>
            <a:ext cx="10226039" cy="263652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262626"/>
                </a:solidFill>
                <a:latin typeface="Arial" panose="020B0604020202020204" pitchFamily="34" charset="0"/>
              </a:rPr>
              <a:t>71</a:t>
            </a:r>
            <a:r>
              <a:rPr lang="ru-RU" dirty="0">
                <a:solidFill>
                  <a:srgbClr val="262626"/>
                </a:solidFill>
                <a:latin typeface="Arial" panose="020B0604020202020204" pitchFamily="34" charset="0"/>
              </a:rPr>
              <a:t>% жителей нашей страны применяют ненормативную лексику в своей речи</a:t>
            </a:r>
            <a:r>
              <a:rPr lang="ru-RU" dirty="0" smtClean="0">
                <a:solidFill>
                  <a:srgbClr val="262626"/>
                </a:solidFill>
                <a:latin typeface="Arial" panose="020B0604020202020204" pitchFamily="34" charset="0"/>
              </a:rPr>
              <a:t>.</a:t>
            </a:r>
            <a:br>
              <a:rPr lang="ru-RU" dirty="0" smtClean="0">
                <a:solidFill>
                  <a:srgbClr val="262626"/>
                </a:solidFill>
                <a:latin typeface="Arial" panose="020B0604020202020204" pitchFamily="34" charset="0"/>
              </a:rPr>
            </a:br>
            <a:r>
              <a:rPr lang="ru-RU" dirty="0" smtClean="0">
                <a:solidFill>
                  <a:srgbClr val="262626"/>
                </a:solidFill>
                <a:latin typeface="Arial" panose="020B0604020202020204" pitchFamily="34" charset="0"/>
              </a:rPr>
              <a:t>64% - </a:t>
            </a:r>
            <a:r>
              <a:rPr lang="ru-RU" dirty="0">
                <a:solidFill>
                  <a:srgbClr val="262626"/>
                </a:solidFill>
                <a:latin typeface="Arial" panose="020B0604020202020204" pitchFamily="34" charset="0"/>
              </a:rPr>
              <a:t>считают, что употребление мата в речи недопустимо ни при каких обстоятельствах.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199" y="2849880"/>
            <a:ext cx="6411518" cy="38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629400" y="853440"/>
            <a:ext cx="5364480" cy="5715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262626"/>
                </a:solidFill>
                <a:latin typeface="Arial" panose="020B0604020202020204" pitchFamily="34" charset="0"/>
              </a:rPr>
              <a:t>Японский исследователь доктор </a:t>
            </a:r>
            <a:r>
              <a:rPr lang="ru-RU" sz="3200" dirty="0" err="1">
                <a:solidFill>
                  <a:srgbClr val="262626"/>
                </a:solidFill>
                <a:latin typeface="Arial" panose="020B0604020202020204" pitchFamily="34" charset="0"/>
              </a:rPr>
              <a:t>Масару</a:t>
            </a:r>
            <a:r>
              <a:rPr lang="ru-RU" sz="3200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262626"/>
                </a:solidFill>
                <a:latin typeface="Arial" panose="020B0604020202020204" pitchFamily="34" charset="0"/>
              </a:rPr>
              <a:t>Эмото</a:t>
            </a:r>
            <a:r>
              <a:rPr lang="ru-RU" sz="3200" dirty="0">
                <a:solidFill>
                  <a:srgbClr val="262626"/>
                </a:solidFill>
                <a:latin typeface="Arial" panose="020B0604020202020204" pitchFamily="34" charset="0"/>
              </a:rPr>
              <a:t> несколько лет изучал свойства воды, их изменение под воздействием окружающей среды, музыки, слов.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" y="624110"/>
            <a:ext cx="4845086" cy="62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1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517" y="624110"/>
            <a:ext cx="9471096" cy="754314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ru-RU" sz="3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Информационное воздействие на кристаллы воды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537" y="1706788"/>
            <a:ext cx="1979960" cy="2326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697" y="1687812"/>
            <a:ext cx="1989693" cy="2288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051" y="1687812"/>
            <a:ext cx="1985002" cy="2326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364" y="4431299"/>
            <a:ext cx="2864812" cy="2252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517" y="4431298"/>
            <a:ext cx="2920620" cy="225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769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161</TotalTime>
  <Words>354</Words>
  <Application>Microsoft Office PowerPoint</Application>
  <PresentationFormat>Широкоэкранный</PresentationFormat>
  <Paragraphs>40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Цель: изучить и выявить влияние сквернословия на здоровье человека. </vt:lpstr>
      <vt:lpstr>Задачи:  •изучить литературные и другие источники по данному вопросу;  •раскрыть отрицательное влияние сквернословия на здоровье человека; • провести анкетирование студентов разных курсов;  •проанализировать результаты анкетирования;  •подвести итоги. </vt:lpstr>
      <vt:lpstr>Объект исследования: здоровье человека   Предмет исследования: сквернословие как фактор, негативно влияющий на здоровье человека   Гипотеза: сквернословие оказывает негативное влияние на здоровье человека </vt:lpstr>
      <vt:lpstr>Гипотеза: сквернословие оказывает негативное влияние на здоровье человека </vt:lpstr>
      <vt:lpstr>Презентация PowerPoint</vt:lpstr>
      <vt:lpstr>71% жителей нашей страны применяют ненормативную лексику в своей речи. 64% - считают, что употребление мата в речи недопустимо ни при каких обстоятельствах.   </vt:lpstr>
      <vt:lpstr>Японский исследователь доктор Масару Эмото несколько лет изучал свойства воды, их изменение под воздействием окружающей среды, музыки, слов.</vt:lpstr>
      <vt:lpstr>Информационное воздействие на кристаллы воды </vt:lpstr>
      <vt:lpstr>«С языком, с человеческим словом, с речью безнаказанно шутить нельзя; словесная речь человека – это видимая, осязаемая связь, союзное звено между телом и духом».  (В.И. Даль)  </vt:lpstr>
      <vt:lpstr>В конце XX века за научное доказательство взялся биолог Петр Гаряев.</vt:lpstr>
      <vt:lpstr>Он создал аппарат, который «переводил» человеческие слова в электромагнитные колебания</vt:lpstr>
      <vt:lpstr>Презентация PowerPoint</vt:lpstr>
      <vt:lpstr>Опытам подверглись семена растения арабидопсис</vt:lpstr>
      <vt:lpstr>Презентация PowerPoint</vt:lpstr>
      <vt:lpstr>Презентация PowerPoint</vt:lpstr>
      <vt:lpstr>Презентация PowerPoint</vt:lpstr>
      <vt:lpstr>«Какие меры нужно предпринять по очищению речи от сквернословия?»</vt:lpstr>
      <vt:lpstr>Презентация PowerPoint</vt:lpstr>
      <vt:lpstr>Выводы: • важным и научно подтвержденным является то, что мат опасен для здоровья; •он способствует снижению интеллекта; •провоцирует преступление, создавая иллюзию вседозволенности; • обворовывает нас духовно, унижает и оскорбляет; •калечит людские судьбы; • приводит к раннему старению. </vt:lpstr>
      <vt:lpstr>Список литературы:  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User6</dc:creator>
  <cp:lastModifiedBy>User6</cp:lastModifiedBy>
  <cp:revision>19</cp:revision>
  <dcterms:created xsi:type="dcterms:W3CDTF">2018-04-13T12:00:29Z</dcterms:created>
  <dcterms:modified xsi:type="dcterms:W3CDTF">2018-04-14T09:08:24Z</dcterms:modified>
</cp:coreProperties>
</file>